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8.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9.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20.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21.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22.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28"/>
  </p:notesMasterIdLst>
  <p:sldIdLst>
    <p:sldId id="830" r:id="rId2"/>
    <p:sldId id="831" r:id="rId3"/>
    <p:sldId id="832" r:id="rId4"/>
    <p:sldId id="833" r:id="rId5"/>
    <p:sldId id="834" r:id="rId6"/>
    <p:sldId id="835" r:id="rId7"/>
    <p:sldId id="836" r:id="rId8"/>
    <p:sldId id="837" r:id="rId9"/>
    <p:sldId id="850" r:id="rId10"/>
    <p:sldId id="838" r:id="rId11"/>
    <p:sldId id="852" r:id="rId12"/>
    <p:sldId id="853" r:id="rId13"/>
    <p:sldId id="839" r:id="rId14"/>
    <p:sldId id="840" r:id="rId15"/>
    <p:sldId id="854" r:id="rId16"/>
    <p:sldId id="841" r:id="rId17"/>
    <p:sldId id="842" r:id="rId18"/>
    <p:sldId id="843" r:id="rId19"/>
    <p:sldId id="844" r:id="rId20"/>
    <p:sldId id="845" r:id="rId21"/>
    <p:sldId id="846" r:id="rId22"/>
    <p:sldId id="847" r:id="rId23"/>
    <p:sldId id="848" r:id="rId24"/>
    <p:sldId id="849" r:id="rId25"/>
    <p:sldId id="855" r:id="rId26"/>
    <p:sldId id="856" r:id="rId27"/>
  </p:sldIdLst>
  <p:sldSz cx="9144000" cy="6858000" type="screen4x3"/>
  <p:notesSz cx="6888163" cy="100187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C50A0AF9-950F-4058-A691-8891904096B4}">
          <p14:sldIdLst>
            <p14:sldId id="830"/>
            <p14:sldId id="831"/>
            <p14:sldId id="832"/>
            <p14:sldId id="833"/>
            <p14:sldId id="834"/>
            <p14:sldId id="835"/>
            <p14:sldId id="836"/>
            <p14:sldId id="837"/>
            <p14:sldId id="850"/>
            <p14:sldId id="838"/>
            <p14:sldId id="852"/>
            <p14:sldId id="853"/>
            <p14:sldId id="839"/>
            <p14:sldId id="840"/>
            <p14:sldId id="854"/>
            <p14:sldId id="841"/>
            <p14:sldId id="842"/>
            <p14:sldId id="843"/>
            <p14:sldId id="844"/>
            <p14:sldId id="845"/>
            <p14:sldId id="846"/>
            <p14:sldId id="847"/>
            <p14:sldId id="848"/>
            <p14:sldId id="849"/>
            <p14:sldId id="855"/>
            <p14:sldId id="856"/>
          </p14:sldIdLst>
        </p14:section>
        <p14:section name="タイトルなしのセクション" id="{4CD9C193-7067-48E7-85E7-E1125E10666C}">
          <p14:sldIdLst/>
        </p14:section>
      </p14:sectionLst>
    </p:ext>
    <p:ext uri="{EFAFB233-063F-42B5-8137-9DF3F51BA10A}">
      <p15:sldGuideLst xmlns:p15="http://schemas.microsoft.com/office/powerpoint/2012/main">
        <p15:guide id="1" orient="horz" pos="2183"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3156" userDrawn="1">
          <p15:clr>
            <a:srgbClr val="A4A3A4"/>
          </p15:clr>
        </p15:guide>
        <p15:guide id="2" pos="2169"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3B1CA"/>
    <a:srgbClr val="FF7171"/>
    <a:srgbClr val="C80000"/>
    <a:srgbClr val="FF99FF"/>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11" autoAdjust="0"/>
    <p:restoredTop sz="64369" autoAdjust="0"/>
  </p:normalViewPr>
  <p:slideViewPr>
    <p:cSldViewPr snapToGrid="0" showGuides="1">
      <p:cViewPr varScale="1">
        <p:scale>
          <a:sx n="61" d="100"/>
          <a:sy n="61" d="100"/>
        </p:scale>
        <p:origin x="1920" y="53"/>
      </p:cViewPr>
      <p:guideLst>
        <p:guide orient="horz" pos="2183"/>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12042"/>
    </p:cViewPr>
  </p:sorterViewPr>
  <p:notesViewPr>
    <p:cSldViewPr snapToGrid="0" showGuides="1">
      <p:cViewPr varScale="1">
        <p:scale>
          <a:sx n="72" d="100"/>
          <a:sy n="72" d="100"/>
        </p:scale>
        <p:origin x="3258" y="66"/>
      </p:cViewPr>
      <p:guideLst>
        <p:guide orient="horz" pos="3156"/>
        <p:guide pos="216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2F6F9F5-BBE6-42B3-B5BE-16E490087AA8}" type="doc">
      <dgm:prSet loTypeId="urn:microsoft.com/office/officeart/2005/8/layout/cycle6" loCatId="cycle" qsTypeId="urn:microsoft.com/office/officeart/2005/8/quickstyle/simple1" qsCatId="simple" csTypeId="urn:microsoft.com/office/officeart/2005/8/colors/colorful1" csCatId="colorful" phldr="1"/>
      <dgm:spPr/>
      <dgm:t>
        <a:bodyPr/>
        <a:lstStyle/>
        <a:p>
          <a:endParaRPr kumimoji="1" lang="ja-JP" altLang="en-US"/>
        </a:p>
      </dgm:t>
    </dgm:pt>
    <dgm:pt modelId="{F5A8B2D6-F978-46EF-A879-AE2EEABB4170}">
      <dgm:prSet phldrT="[テキスト]"/>
      <dgm:spPr/>
      <dgm:t>
        <a:bodyPr/>
        <a:lstStyle/>
        <a:p>
          <a:r>
            <a:rPr kumimoji="1" lang="ja-JP" altLang="en-US" dirty="0">
              <a:latin typeface="BIZ UDPゴシック" panose="020B0400000000000000" pitchFamily="50" charset="-128"/>
              <a:ea typeface="BIZ UDPゴシック" panose="020B0400000000000000" pitchFamily="50" charset="-128"/>
            </a:rPr>
            <a:t>脳の障害</a:t>
          </a:r>
        </a:p>
      </dgm:t>
    </dgm:pt>
    <dgm:pt modelId="{B396CD8C-BF39-4894-8CB4-16F061C74922}" type="parTrans" cxnId="{59433155-EC62-4965-AF99-8B6C8AA79D5D}">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2948E52B-BF81-4006-8AAD-9D00D3314966}" type="sibTrans" cxnId="{59433155-EC62-4965-AF99-8B6C8AA79D5D}">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5FA389AD-8BF0-457F-8342-4CC6A1E07558}">
      <dgm:prSet phldrT="[テキスト]"/>
      <dgm:spPr/>
      <dgm:t>
        <a:bodyPr/>
        <a:lstStyle/>
        <a:p>
          <a:r>
            <a:rPr kumimoji="1" lang="ja-JP" altLang="en-US" dirty="0">
              <a:latin typeface="BIZ UDPゴシック" panose="020B0400000000000000" pitchFamily="50" charset="-128"/>
              <a:ea typeface="BIZ UDPゴシック" panose="020B0400000000000000" pitchFamily="50" charset="-128"/>
            </a:rPr>
            <a:t>健康状態</a:t>
          </a:r>
        </a:p>
      </dgm:t>
    </dgm:pt>
    <dgm:pt modelId="{B211D9D0-DC52-4248-8F85-4CAC308E3F33}" type="parTrans" cxnId="{8AFADCC4-8AD5-4128-B5AE-0839BE6F10FD}">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5A7E3264-6AF5-4163-86B6-689FD84DE558}" type="sibTrans" cxnId="{8AFADCC4-8AD5-4128-B5AE-0839BE6F10FD}">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266F3556-CBB2-4014-9B94-D15E5E1B6C15}">
      <dgm:prSet phldrT="[テキスト]"/>
      <dgm:spPr/>
      <dgm:t>
        <a:bodyPr/>
        <a:lstStyle/>
        <a:p>
          <a:r>
            <a:rPr kumimoji="1" lang="ja-JP" altLang="en-US" dirty="0">
              <a:latin typeface="BIZ UDPゴシック" panose="020B0400000000000000" pitchFamily="50" charset="-128"/>
              <a:ea typeface="BIZ UDPゴシック" panose="020B0400000000000000" pitchFamily="50" charset="-128"/>
            </a:rPr>
            <a:t>生活歴</a:t>
          </a:r>
        </a:p>
      </dgm:t>
    </dgm:pt>
    <dgm:pt modelId="{487DF02D-F66F-417A-B1F5-3B22BC9C3FC6}" type="parTrans" cxnId="{128616DB-BEB7-4E7F-82B2-F19554A6C11A}">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EEEAD438-2F86-420C-8E5F-24C806A9F525}" type="sibTrans" cxnId="{128616DB-BEB7-4E7F-82B2-F19554A6C11A}">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F912B51B-35F1-403C-891D-B3E734788C6F}">
      <dgm:prSet phldrT="[テキスト]"/>
      <dgm:spPr/>
      <dgm:t>
        <a:bodyPr/>
        <a:lstStyle/>
        <a:p>
          <a:r>
            <a:rPr kumimoji="1" lang="ja-JP" altLang="en-US" dirty="0">
              <a:latin typeface="BIZ UDPゴシック" panose="020B0400000000000000" pitchFamily="50" charset="-128"/>
              <a:ea typeface="BIZ UDPゴシック" panose="020B0400000000000000" pitchFamily="50" charset="-128"/>
            </a:rPr>
            <a:t>性格</a:t>
          </a:r>
        </a:p>
      </dgm:t>
    </dgm:pt>
    <dgm:pt modelId="{0AE989CC-E6A2-46C7-A09F-4C3C5E9B8CB4}" type="parTrans" cxnId="{F129CFAD-9E68-4DF1-9C61-CA43B152DD4E}">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9E251CFE-1381-401A-AF76-BEBE38B3E388}" type="sibTrans" cxnId="{F129CFAD-9E68-4DF1-9C61-CA43B152DD4E}">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02810328-F7D8-4561-8C25-A9572A6ECE4A}">
      <dgm:prSet phldrT="[テキスト]"/>
      <dgm:spPr/>
      <dgm:t>
        <a:bodyPr/>
        <a:lstStyle/>
        <a:p>
          <a:r>
            <a:rPr kumimoji="1" lang="ja-JP" altLang="en-US" dirty="0">
              <a:latin typeface="BIZ UDPゴシック" panose="020B0400000000000000" pitchFamily="50" charset="-128"/>
              <a:ea typeface="BIZ UDPゴシック" panose="020B0400000000000000" pitchFamily="50" charset="-128"/>
            </a:rPr>
            <a:t>環境</a:t>
          </a:r>
        </a:p>
      </dgm:t>
    </dgm:pt>
    <dgm:pt modelId="{FACDF5B3-7F34-41C8-9AE5-6AB98ED70BC7}" type="parTrans" cxnId="{9782BF0A-BA9C-4E00-9E06-B100A752A1DE}">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5601A20E-9E3D-423D-B5A5-17D25BDBB440}" type="sibTrans" cxnId="{9782BF0A-BA9C-4E00-9E06-B100A752A1DE}">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0F63627B-F728-47FB-B2AC-3B75BF00D12E}" type="pres">
      <dgm:prSet presAssocID="{A2F6F9F5-BBE6-42B3-B5BE-16E490087AA8}" presName="cycle" presStyleCnt="0">
        <dgm:presLayoutVars>
          <dgm:dir/>
          <dgm:resizeHandles val="exact"/>
        </dgm:presLayoutVars>
      </dgm:prSet>
      <dgm:spPr/>
    </dgm:pt>
    <dgm:pt modelId="{AAA0DBED-863C-4240-8C73-597D7062CEDA}" type="pres">
      <dgm:prSet presAssocID="{F5A8B2D6-F978-46EF-A879-AE2EEABB4170}" presName="node" presStyleLbl="node1" presStyleIdx="0" presStyleCnt="5">
        <dgm:presLayoutVars>
          <dgm:bulletEnabled val="1"/>
        </dgm:presLayoutVars>
      </dgm:prSet>
      <dgm:spPr/>
    </dgm:pt>
    <dgm:pt modelId="{3FA5CC7B-3BFE-467B-AF42-883BA899B70D}" type="pres">
      <dgm:prSet presAssocID="{F5A8B2D6-F978-46EF-A879-AE2EEABB4170}" presName="spNode" presStyleCnt="0"/>
      <dgm:spPr/>
    </dgm:pt>
    <dgm:pt modelId="{EB337C80-C7AA-4AC2-95C7-F2318BFDB4DD}" type="pres">
      <dgm:prSet presAssocID="{2948E52B-BF81-4006-8AAD-9D00D3314966}" presName="sibTrans" presStyleLbl="sibTrans1D1" presStyleIdx="0" presStyleCnt="5"/>
      <dgm:spPr/>
    </dgm:pt>
    <dgm:pt modelId="{A033C6AB-2277-44B8-990C-F53F26495997}" type="pres">
      <dgm:prSet presAssocID="{5FA389AD-8BF0-457F-8342-4CC6A1E07558}" presName="node" presStyleLbl="node1" presStyleIdx="1" presStyleCnt="5">
        <dgm:presLayoutVars>
          <dgm:bulletEnabled val="1"/>
        </dgm:presLayoutVars>
      </dgm:prSet>
      <dgm:spPr/>
    </dgm:pt>
    <dgm:pt modelId="{1709C14C-18E0-400C-BC96-8DD1D458634B}" type="pres">
      <dgm:prSet presAssocID="{5FA389AD-8BF0-457F-8342-4CC6A1E07558}" presName="spNode" presStyleCnt="0"/>
      <dgm:spPr/>
    </dgm:pt>
    <dgm:pt modelId="{DAD5DEC4-9AB0-4BF3-A079-C33EBADB9EF8}" type="pres">
      <dgm:prSet presAssocID="{5A7E3264-6AF5-4163-86B6-689FD84DE558}" presName="sibTrans" presStyleLbl="sibTrans1D1" presStyleIdx="1" presStyleCnt="5"/>
      <dgm:spPr/>
    </dgm:pt>
    <dgm:pt modelId="{CE771162-BF9A-4A61-8B84-8AD45993BEFE}" type="pres">
      <dgm:prSet presAssocID="{266F3556-CBB2-4014-9B94-D15E5E1B6C15}" presName="node" presStyleLbl="node1" presStyleIdx="2" presStyleCnt="5">
        <dgm:presLayoutVars>
          <dgm:bulletEnabled val="1"/>
        </dgm:presLayoutVars>
      </dgm:prSet>
      <dgm:spPr/>
    </dgm:pt>
    <dgm:pt modelId="{4F14CF8D-DFD6-44CF-9452-794C3A826E2E}" type="pres">
      <dgm:prSet presAssocID="{266F3556-CBB2-4014-9B94-D15E5E1B6C15}" presName="spNode" presStyleCnt="0"/>
      <dgm:spPr/>
    </dgm:pt>
    <dgm:pt modelId="{6BE6BE23-65BA-4E64-AAAD-919FE3B37272}" type="pres">
      <dgm:prSet presAssocID="{EEEAD438-2F86-420C-8E5F-24C806A9F525}" presName="sibTrans" presStyleLbl="sibTrans1D1" presStyleIdx="2" presStyleCnt="5"/>
      <dgm:spPr/>
    </dgm:pt>
    <dgm:pt modelId="{9C99F689-3322-4AF2-AE08-0B486AD0A1D4}" type="pres">
      <dgm:prSet presAssocID="{F912B51B-35F1-403C-891D-B3E734788C6F}" presName="node" presStyleLbl="node1" presStyleIdx="3" presStyleCnt="5">
        <dgm:presLayoutVars>
          <dgm:bulletEnabled val="1"/>
        </dgm:presLayoutVars>
      </dgm:prSet>
      <dgm:spPr/>
    </dgm:pt>
    <dgm:pt modelId="{1733C6B4-1BEC-4DFC-962F-A0E1970F7A06}" type="pres">
      <dgm:prSet presAssocID="{F912B51B-35F1-403C-891D-B3E734788C6F}" presName="spNode" presStyleCnt="0"/>
      <dgm:spPr/>
    </dgm:pt>
    <dgm:pt modelId="{F074C6C7-66E6-4C8A-9FE8-214D499B83F3}" type="pres">
      <dgm:prSet presAssocID="{9E251CFE-1381-401A-AF76-BEBE38B3E388}" presName="sibTrans" presStyleLbl="sibTrans1D1" presStyleIdx="3" presStyleCnt="5"/>
      <dgm:spPr/>
    </dgm:pt>
    <dgm:pt modelId="{B6820F9B-1901-4A36-8E30-B6ED32D64A89}" type="pres">
      <dgm:prSet presAssocID="{02810328-F7D8-4561-8C25-A9572A6ECE4A}" presName="node" presStyleLbl="node1" presStyleIdx="4" presStyleCnt="5">
        <dgm:presLayoutVars>
          <dgm:bulletEnabled val="1"/>
        </dgm:presLayoutVars>
      </dgm:prSet>
      <dgm:spPr/>
    </dgm:pt>
    <dgm:pt modelId="{9CC35567-C5D2-4132-8B8B-2C0694A67BE7}" type="pres">
      <dgm:prSet presAssocID="{02810328-F7D8-4561-8C25-A9572A6ECE4A}" presName="spNode" presStyleCnt="0"/>
      <dgm:spPr/>
    </dgm:pt>
    <dgm:pt modelId="{33801FCB-467E-478C-907B-70D8F9093545}" type="pres">
      <dgm:prSet presAssocID="{5601A20E-9E3D-423D-B5A5-17D25BDBB440}" presName="sibTrans" presStyleLbl="sibTrans1D1" presStyleIdx="4" presStyleCnt="5"/>
      <dgm:spPr/>
    </dgm:pt>
  </dgm:ptLst>
  <dgm:cxnLst>
    <dgm:cxn modelId="{9782BF0A-BA9C-4E00-9E06-B100A752A1DE}" srcId="{A2F6F9F5-BBE6-42B3-B5BE-16E490087AA8}" destId="{02810328-F7D8-4561-8C25-A9572A6ECE4A}" srcOrd="4" destOrd="0" parTransId="{FACDF5B3-7F34-41C8-9AE5-6AB98ED70BC7}" sibTransId="{5601A20E-9E3D-423D-B5A5-17D25BDBB440}"/>
    <dgm:cxn modelId="{F99B9C17-4B21-4437-A619-3ED150E9AFA9}" type="presOf" srcId="{2948E52B-BF81-4006-8AAD-9D00D3314966}" destId="{EB337C80-C7AA-4AC2-95C7-F2318BFDB4DD}" srcOrd="0" destOrd="0" presId="urn:microsoft.com/office/officeart/2005/8/layout/cycle6"/>
    <dgm:cxn modelId="{07423E33-19BB-4C97-B5C1-4544B2D9E155}" type="presOf" srcId="{5601A20E-9E3D-423D-B5A5-17D25BDBB440}" destId="{33801FCB-467E-478C-907B-70D8F9093545}" srcOrd="0" destOrd="0" presId="urn:microsoft.com/office/officeart/2005/8/layout/cycle6"/>
    <dgm:cxn modelId="{7EA58C39-A88F-4BB1-8C09-E5D80D3E4C4D}" type="presOf" srcId="{EEEAD438-2F86-420C-8E5F-24C806A9F525}" destId="{6BE6BE23-65BA-4E64-AAAD-919FE3B37272}" srcOrd="0" destOrd="0" presId="urn:microsoft.com/office/officeart/2005/8/layout/cycle6"/>
    <dgm:cxn modelId="{E603243C-30FF-4968-8696-2CDCB73FD52B}" type="presOf" srcId="{02810328-F7D8-4561-8C25-A9572A6ECE4A}" destId="{B6820F9B-1901-4A36-8E30-B6ED32D64A89}" srcOrd="0" destOrd="0" presId="urn:microsoft.com/office/officeart/2005/8/layout/cycle6"/>
    <dgm:cxn modelId="{FFFA635C-3432-4117-86CB-3F70C927B9BC}" type="presOf" srcId="{5FA389AD-8BF0-457F-8342-4CC6A1E07558}" destId="{A033C6AB-2277-44B8-990C-F53F26495997}" srcOrd="0" destOrd="0" presId="urn:microsoft.com/office/officeart/2005/8/layout/cycle6"/>
    <dgm:cxn modelId="{5E868B51-2AE8-411A-A63F-907D98979897}" type="presOf" srcId="{F912B51B-35F1-403C-891D-B3E734788C6F}" destId="{9C99F689-3322-4AF2-AE08-0B486AD0A1D4}" srcOrd="0" destOrd="0" presId="urn:microsoft.com/office/officeart/2005/8/layout/cycle6"/>
    <dgm:cxn modelId="{59433155-EC62-4965-AF99-8B6C8AA79D5D}" srcId="{A2F6F9F5-BBE6-42B3-B5BE-16E490087AA8}" destId="{F5A8B2D6-F978-46EF-A879-AE2EEABB4170}" srcOrd="0" destOrd="0" parTransId="{B396CD8C-BF39-4894-8CB4-16F061C74922}" sibTransId="{2948E52B-BF81-4006-8AAD-9D00D3314966}"/>
    <dgm:cxn modelId="{15F9CE83-B73B-4C3F-B2E1-0AF36D295F97}" type="presOf" srcId="{A2F6F9F5-BBE6-42B3-B5BE-16E490087AA8}" destId="{0F63627B-F728-47FB-B2AC-3B75BF00D12E}" srcOrd="0" destOrd="0" presId="urn:microsoft.com/office/officeart/2005/8/layout/cycle6"/>
    <dgm:cxn modelId="{8AA34F9D-B323-43A1-8E14-B445B08973F5}" type="presOf" srcId="{5A7E3264-6AF5-4163-86B6-689FD84DE558}" destId="{DAD5DEC4-9AB0-4BF3-A079-C33EBADB9EF8}" srcOrd="0" destOrd="0" presId="urn:microsoft.com/office/officeart/2005/8/layout/cycle6"/>
    <dgm:cxn modelId="{F129CFAD-9E68-4DF1-9C61-CA43B152DD4E}" srcId="{A2F6F9F5-BBE6-42B3-B5BE-16E490087AA8}" destId="{F912B51B-35F1-403C-891D-B3E734788C6F}" srcOrd="3" destOrd="0" parTransId="{0AE989CC-E6A2-46C7-A09F-4C3C5E9B8CB4}" sibTransId="{9E251CFE-1381-401A-AF76-BEBE38B3E388}"/>
    <dgm:cxn modelId="{57761FB0-4654-4D96-A1C1-C71645D9430E}" type="presOf" srcId="{9E251CFE-1381-401A-AF76-BEBE38B3E388}" destId="{F074C6C7-66E6-4C8A-9FE8-214D499B83F3}" srcOrd="0" destOrd="0" presId="urn:microsoft.com/office/officeart/2005/8/layout/cycle6"/>
    <dgm:cxn modelId="{33473BB4-17F7-44AF-8EAF-8580CD08308D}" type="presOf" srcId="{F5A8B2D6-F978-46EF-A879-AE2EEABB4170}" destId="{AAA0DBED-863C-4240-8C73-597D7062CEDA}" srcOrd="0" destOrd="0" presId="urn:microsoft.com/office/officeart/2005/8/layout/cycle6"/>
    <dgm:cxn modelId="{8AFADCC4-8AD5-4128-B5AE-0839BE6F10FD}" srcId="{A2F6F9F5-BBE6-42B3-B5BE-16E490087AA8}" destId="{5FA389AD-8BF0-457F-8342-4CC6A1E07558}" srcOrd="1" destOrd="0" parTransId="{B211D9D0-DC52-4248-8F85-4CAC308E3F33}" sibTransId="{5A7E3264-6AF5-4163-86B6-689FD84DE558}"/>
    <dgm:cxn modelId="{128616DB-BEB7-4E7F-82B2-F19554A6C11A}" srcId="{A2F6F9F5-BBE6-42B3-B5BE-16E490087AA8}" destId="{266F3556-CBB2-4014-9B94-D15E5E1B6C15}" srcOrd="2" destOrd="0" parTransId="{487DF02D-F66F-417A-B1F5-3B22BC9C3FC6}" sibTransId="{EEEAD438-2F86-420C-8E5F-24C806A9F525}"/>
    <dgm:cxn modelId="{C00981E5-7FA4-4CE0-9E12-957496560720}" type="presOf" srcId="{266F3556-CBB2-4014-9B94-D15E5E1B6C15}" destId="{CE771162-BF9A-4A61-8B84-8AD45993BEFE}" srcOrd="0" destOrd="0" presId="urn:microsoft.com/office/officeart/2005/8/layout/cycle6"/>
    <dgm:cxn modelId="{2F442232-885A-4218-AE62-C1A0DB13298A}" type="presParOf" srcId="{0F63627B-F728-47FB-B2AC-3B75BF00D12E}" destId="{AAA0DBED-863C-4240-8C73-597D7062CEDA}" srcOrd="0" destOrd="0" presId="urn:microsoft.com/office/officeart/2005/8/layout/cycle6"/>
    <dgm:cxn modelId="{E5C6A687-9679-4062-8E5C-4D1176C9C5C8}" type="presParOf" srcId="{0F63627B-F728-47FB-B2AC-3B75BF00D12E}" destId="{3FA5CC7B-3BFE-467B-AF42-883BA899B70D}" srcOrd="1" destOrd="0" presId="urn:microsoft.com/office/officeart/2005/8/layout/cycle6"/>
    <dgm:cxn modelId="{920EFEE9-9181-402B-A26A-F4D1EEAB38A5}" type="presParOf" srcId="{0F63627B-F728-47FB-B2AC-3B75BF00D12E}" destId="{EB337C80-C7AA-4AC2-95C7-F2318BFDB4DD}" srcOrd="2" destOrd="0" presId="urn:microsoft.com/office/officeart/2005/8/layout/cycle6"/>
    <dgm:cxn modelId="{DAE8A52C-F80A-4A39-95FE-732D3AC7F137}" type="presParOf" srcId="{0F63627B-F728-47FB-B2AC-3B75BF00D12E}" destId="{A033C6AB-2277-44B8-990C-F53F26495997}" srcOrd="3" destOrd="0" presId="urn:microsoft.com/office/officeart/2005/8/layout/cycle6"/>
    <dgm:cxn modelId="{AE2347EC-0EB3-47EB-9F99-8101D2817D55}" type="presParOf" srcId="{0F63627B-F728-47FB-B2AC-3B75BF00D12E}" destId="{1709C14C-18E0-400C-BC96-8DD1D458634B}" srcOrd="4" destOrd="0" presId="urn:microsoft.com/office/officeart/2005/8/layout/cycle6"/>
    <dgm:cxn modelId="{51B07056-63EE-4B58-A49F-D4DC3BC0B963}" type="presParOf" srcId="{0F63627B-F728-47FB-B2AC-3B75BF00D12E}" destId="{DAD5DEC4-9AB0-4BF3-A079-C33EBADB9EF8}" srcOrd="5" destOrd="0" presId="urn:microsoft.com/office/officeart/2005/8/layout/cycle6"/>
    <dgm:cxn modelId="{CEDC68DD-507C-483D-9BEB-1B456B6A7FFE}" type="presParOf" srcId="{0F63627B-F728-47FB-B2AC-3B75BF00D12E}" destId="{CE771162-BF9A-4A61-8B84-8AD45993BEFE}" srcOrd="6" destOrd="0" presId="urn:microsoft.com/office/officeart/2005/8/layout/cycle6"/>
    <dgm:cxn modelId="{04014F13-51CB-4D4C-8218-D265894B7222}" type="presParOf" srcId="{0F63627B-F728-47FB-B2AC-3B75BF00D12E}" destId="{4F14CF8D-DFD6-44CF-9452-794C3A826E2E}" srcOrd="7" destOrd="0" presId="urn:microsoft.com/office/officeart/2005/8/layout/cycle6"/>
    <dgm:cxn modelId="{5341F342-F15E-4EEA-B4B0-A61893708E28}" type="presParOf" srcId="{0F63627B-F728-47FB-B2AC-3B75BF00D12E}" destId="{6BE6BE23-65BA-4E64-AAAD-919FE3B37272}" srcOrd="8" destOrd="0" presId="urn:microsoft.com/office/officeart/2005/8/layout/cycle6"/>
    <dgm:cxn modelId="{0C161B0A-B4D1-4750-9629-BE83AB3C9DAA}" type="presParOf" srcId="{0F63627B-F728-47FB-B2AC-3B75BF00D12E}" destId="{9C99F689-3322-4AF2-AE08-0B486AD0A1D4}" srcOrd="9" destOrd="0" presId="urn:microsoft.com/office/officeart/2005/8/layout/cycle6"/>
    <dgm:cxn modelId="{7BCAA489-3FD1-4164-8E9C-EEAEBFD183C2}" type="presParOf" srcId="{0F63627B-F728-47FB-B2AC-3B75BF00D12E}" destId="{1733C6B4-1BEC-4DFC-962F-A0E1970F7A06}" srcOrd="10" destOrd="0" presId="urn:microsoft.com/office/officeart/2005/8/layout/cycle6"/>
    <dgm:cxn modelId="{20A093D4-4096-46CE-AE93-454AD0DC8CC6}" type="presParOf" srcId="{0F63627B-F728-47FB-B2AC-3B75BF00D12E}" destId="{F074C6C7-66E6-4C8A-9FE8-214D499B83F3}" srcOrd="11" destOrd="0" presId="urn:microsoft.com/office/officeart/2005/8/layout/cycle6"/>
    <dgm:cxn modelId="{93D4FA66-9DAC-44D6-8422-CDEF1F2F289E}" type="presParOf" srcId="{0F63627B-F728-47FB-B2AC-3B75BF00D12E}" destId="{B6820F9B-1901-4A36-8E30-B6ED32D64A89}" srcOrd="12" destOrd="0" presId="urn:microsoft.com/office/officeart/2005/8/layout/cycle6"/>
    <dgm:cxn modelId="{718B37D4-3F91-4BFA-940F-7628F76AD7D0}" type="presParOf" srcId="{0F63627B-F728-47FB-B2AC-3B75BF00D12E}" destId="{9CC35567-C5D2-4132-8B8B-2C0694A67BE7}" srcOrd="13" destOrd="0" presId="urn:microsoft.com/office/officeart/2005/8/layout/cycle6"/>
    <dgm:cxn modelId="{12D4C54B-C680-42F7-9233-33E56689C676}" type="presParOf" srcId="{0F63627B-F728-47FB-B2AC-3B75BF00D12E}" destId="{33801FCB-467E-478C-907B-70D8F9093545}" srcOrd="14" destOrd="0" presId="urn:microsoft.com/office/officeart/2005/8/layout/cycle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A2F6F9F5-BBE6-42B3-B5BE-16E490087AA8}" type="doc">
      <dgm:prSet loTypeId="urn:microsoft.com/office/officeart/2005/8/layout/cycle6" loCatId="cycle" qsTypeId="urn:microsoft.com/office/officeart/2005/8/quickstyle/simple1" qsCatId="simple" csTypeId="urn:microsoft.com/office/officeart/2005/8/colors/accent3_1" csCatId="accent3" phldr="1"/>
      <dgm:spPr/>
      <dgm:t>
        <a:bodyPr/>
        <a:lstStyle/>
        <a:p>
          <a:endParaRPr kumimoji="1" lang="ja-JP" altLang="en-US"/>
        </a:p>
      </dgm:t>
    </dgm:pt>
    <dgm:pt modelId="{F5A8B2D6-F978-46EF-A879-AE2EEABB4170}">
      <dgm:prSet phldrT="[テキスト]"/>
      <dgm:spPr>
        <a:solidFill>
          <a:schemeClr val="bg1"/>
        </a:solidFill>
      </dgm:spPr>
      <dgm:t>
        <a:bodyPr/>
        <a:lstStyle/>
        <a:p>
          <a:r>
            <a:rPr kumimoji="1" lang="ja-JP" altLang="en-US" dirty="0">
              <a:latin typeface="BIZ UDPゴシック" panose="020B0400000000000000" pitchFamily="50" charset="-128"/>
              <a:ea typeface="BIZ UDPゴシック" panose="020B0400000000000000" pitchFamily="50" charset="-128"/>
            </a:rPr>
            <a:t>脳の障害</a:t>
          </a:r>
        </a:p>
      </dgm:t>
    </dgm:pt>
    <dgm:pt modelId="{B396CD8C-BF39-4894-8CB4-16F061C74922}" type="parTrans" cxnId="{59433155-EC62-4965-AF99-8B6C8AA79D5D}">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2948E52B-BF81-4006-8AAD-9D00D3314966}" type="sibTrans" cxnId="{59433155-EC62-4965-AF99-8B6C8AA79D5D}">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5FA389AD-8BF0-457F-8342-4CC6A1E07558}">
      <dgm:prSet phldrT="[テキスト]"/>
      <dgm:spPr>
        <a:solidFill>
          <a:schemeClr val="bg1"/>
        </a:solidFill>
      </dgm:spPr>
      <dgm:t>
        <a:bodyPr/>
        <a:lstStyle/>
        <a:p>
          <a:r>
            <a:rPr kumimoji="1" lang="ja-JP" altLang="en-US" dirty="0">
              <a:latin typeface="BIZ UDPゴシック" panose="020B0400000000000000" pitchFamily="50" charset="-128"/>
              <a:ea typeface="BIZ UDPゴシック" panose="020B0400000000000000" pitchFamily="50" charset="-128"/>
            </a:rPr>
            <a:t>健康状態</a:t>
          </a:r>
        </a:p>
      </dgm:t>
    </dgm:pt>
    <dgm:pt modelId="{B211D9D0-DC52-4248-8F85-4CAC308E3F33}" type="parTrans" cxnId="{8AFADCC4-8AD5-4128-B5AE-0839BE6F10FD}">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5A7E3264-6AF5-4163-86B6-689FD84DE558}" type="sibTrans" cxnId="{8AFADCC4-8AD5-4128-B5AE-0839BE6F10FD}">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266F3556-CBB2-4014-9B94-D15E5E1B6C15}">
      <dgm:prSet phldrT="[テキスト]"/>
      <dgm:spPr>
        <a:solidFill>
          <a:schemeClr val="bg1"/>
        </a:solidFill>
      </dgm:spPr>
      <dgm:t>
        <a:bodyPr/>
        <a:lstStyle/>
        <a:p>
          <a:r>
            <a:rPr kumimoji="1" lang="ja-JP" altLang="en-US" dirty="0">
              <a:latin typeface="BIZ UDPゴシック" panose="020B0400000000000000" pitchFamily="50" charset="-128"/>
              <a:ea typeface="BIZ UDPゴシック" panose="020B0400000000000000" pitchFamily="50" charset="-128"/>
            </a:rPr>
            <a:t>生活歴</a:t>
          </a:r>
        </a:p>
      </dgm:t>
    </dgm:pt>
    <dgm:pt modelId="{487DF02D-F66F-417A-B1F5-3B22BC9C3FC6}" type="parTrans" cxnId="{128616DB-BEB7-4E7F-82B2-F19554A6C11A}">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EEEAD438-2F86-420C-8E5F-24C806A9F525}" type="sibTrans" cxnId="{128616DB-BEB7-4E7F-82B2-F19554A6C11A}">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F912B51B-35F1-403C-891D-B3E734788C6F}">
      <dgm:prSet phldrT="[テキスト]"/>
      <dgm:spPr>
        <a:solidFill>
          <a:schemeClr val="bg1"/>
        </a:solidFill>
      </dgm:spPr>
      <dgm:t>
        <a:bodyPr/>
        <a:lstStyle/>
        <a:p>
          <a:r>
            <a:rPr kumimoji="1" lang="ja-JP" altLang="en-US" dirty="0">
              <a:latin typeface="BIZ UDPゴシック" panose="020B0400000000000000" pitchFamily="50" charset="-128"/>
              <a:ea typeface="BIZ UDPゴシック" panose="020B0400000000000000" pitchFamily="50" charset="-128"/>
            </a:rPr>
            <a:t>性格</a:t>
          </a:r>
        </a:p>
      </dgm:t>
    </dgm:pt>
    <dgm:pt modelId="{0AE989CC-E6A2-46C7-A09F-4C3C5E9B8CB4}" type="parTrans" cxnId="{F129CFAD-9E68-4DF1-9C61-CA43B152DD4E}">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9E251CFE-1381-401A-AF76-BEBE38B3E388}" type="sibTrans" cxnId="{F129CFAD-9E68-4DF1-9C61-CA43B152DD4E}">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02810328-F7D8-4561-8C25-A9572A6ECE4A}">
      <dgm:prSet phldrT="[テキスト]"/>
      <dgm:spPr>
        <a:solidFill>
          <a:schemeClr val="accent2"/>
        </a:solidFill>
      </dgm:spPr>
      <dgm:t>
        <a:bodyPr/>
        <a:lstStyle/>
        <a:p>
          <a:r>
            <a:rPr kumimoji="1" lang="ja-JP" altLang="en-US" dirty="0">
              <a:latin typeface="BIZ UDPゴシック" panose="020B0400000000000000" pitchFamily="50" charset="-128"/>
              <a:ea typeface="BIZ UDPゴシック" panose="020B0400000000000000" pitchFamily="50" charset="-128"/>
            </a:rPr>
            <a:t>環境</a:t>
          </a:r>
        </a:p>
      </dgm:t>
    </dgm:pt>
    <dgm:pt modelId="{FACDF5B3-7F34-41C8-9AE5-6AB98ED70BC7}" type="parTrans" cxnId="{9782BF0A-BA9C-4E00-9E06-B100A752A1DE}">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5601A20E-9E3D-423D-B5A5-17D25BDBB440}" type="sibTrans" cxnId="{9782BF0A-BA9C-4E00-9E06-B100A752A1DE}">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0F63627B-F728-47FB-B2AC-3B75BF00D12E}" type="pres">
      <dgm:prSet presAssocID="{A2F6F9F5-BBE6-42B3-B5BE-16E490087AA8}" presName="cycle" presStyleCnt="0">
        <dgm:presLayoutVars>
          <dgm:dir/>
          <dgm:resizeHandles val="exact"/>
        </dgm:presLayoutVars>
      </dgm:prSet>
      <dgm:spPr/>
    </dgm:pt>
    <dgm:pt modelId="{AAA0DBED-863C-4240-8C73-597D7062CEDA}" type="pres">
      <dgm:prSet presAssocID="{F5A8B2D6-F978-46EF-A879-AE2EEABB4170}" presName="node" presStyleLbl="node1" presStyleIdx="0" presStyleCnt="5">
        <dgm:presLayoutVars>
          <dgm:bulletEnabled val="1"/>
        </dgm:presLayoutVars>
      </dgm:prSet>
      <dgm:spPr/>
    </dgm:pt>
    <dgm:pt modelId="{3FA5CC7B-3BFE-467B-AF42-883BA899B70D}" type="pres">
      <dgm:prSet presAssocID="{F5A8B2D6-F978-46EF-A879-AE2EEABB4170}" presName="spNode" presStyleCnt="0"/>
      <dgm:spPr/>
    </dgm:pt>
    <dgm:pt modelId="{EB337C80-C7AA-4AC2-95C7-F2318BFDB4DD}" type="pres">
      <dgm:prSet presAssocID="{2948E52B-BF81-4006-8AAD-9D00D3314966}" presName="sibTrans" presStyleLbl="sibTrans1D1" presStyleIdx="0" presStyleCnt="5"/>
      <dgm:spPr/>
    </dgm:pt>
    <dgm:pt modelId="{A033C6AB-2277-44B8-990C-F53F26495997}" type="pres">
      <dgm:prSet presAssocID="{5FA389AD-8BF0-457F-8342-4CC6A1E07558}" presName="node" presStyleLbl="node1" presStyleIdx="1" presStyleCnt="5">
        <dgm:presLayoutVars>
          <dgm:bulletEnabled val="1"/>
        </dgm:presLayoutVars>
      </dgm:prSet>
      <dgm:spPr/>
    </dgm:pt>
    <dgm:pt modelId="{1709C14C-18E0-400C-BC96-8DD1D458634B}" type="pres">
      <dgm:prSet presAssocID="{5FA389AD-8BF0-457F-8342-4CC6A1E07558}" presName="spNode" presStyleCnt="0"/>
      <dgm:spPr/>
    </dgm:pt>
    <dgm:pt modelId="{DAD5DEC4-9AB0-4BF3-A079-C33EBADB9EF8}" type="pres">
      <dgm:prSet presAssocID="{5A7E3264-6AF5-4163-86B6-689FD84DE558}" presName="sibTrans" presStyleLbl="sibTrans1D1" presStyleIdx="1" presStyleCnt="5"/>
      <dgm:spPr/>
    </dgm:pt>
    <dgm:pt modelId="{CE771162-BF9A-4A61-8B84-8AD45993BEFE}" type="pres">
      <dgm:prSet presAssocID="{266F3556-CBB2-4014-9B94-D15E5E1B6C15}" presName="node" presStyleLbl="node1" presStyleIdx="2" presStyleCnt="5">
        <dgm:presLayoutVars>
          <dgm:bulletEnabled val="1"/>
        </dgm:presLayoutVars>
      </dgm:prSet>
      <dgm:spPr/>
    </dgm:pt>
    <dgm:pt modelId="{4F14CF8D-DFD6-44CF-9452-794C3A826E2E}" type="pres">
      <dgm:prSet presAssocID="{266F3556-CBB2-4014-9B94-D15E5E1B6C15}" presName="spNode" presStyleCnt="0"/>
      <dgm:spPr/>
    </dgm:pt>
    <dgm:pt modelId="{6BE6BE23-65BA-4E64-AAAD-919FE3B37272}" type="pres">
      <dgm:prSet presAssocID="{EEEAD438-2F86-420C-8E5F-24C806A9F525}" presName="sibTrans" presStyleLbl="sibTrans1D1" presStyleIdx="2" presStyleCnt="5"/>
      <dgm:spPr/>
    </dgm:pt>
    <dgm:pt modelId="{9C99F689-3322-4AF2-AE08-0B486AD0A1D4}" type="pres">
      <dgm:prSet presAssocID="{F912B51B-35F1-403C-891D-B3E734788C6F}" presName="node" presStyleLbl="node1" presStyleIdx="3" presStyleCnt="5">
        <dgm:presLayoutVars>
          <dgm:bulletEnabled val="1"/>
        </dgm:presLayoutVars>
      </dgm:prSet>
      <dgm:spPr/>
    </dgm:pt>
    <dgm:pt modelId="{1733C6B4-1BEC-4DFC-962F-A0E1970F7A06}" type="pres">
      <dgm:prSet presAssocID="{F912B51B-35F1-403C-891D-B3E734788C6F}" presName="spNode" presStyleCnt="0"/>
      <dgm:spPr/>
    </dgm:pt>
    <dgm:pt modelId="{F074C6C7-66E6-4C8A-9FE8-214D499B83F3}" type="pres">
      <dgm:prSet presAssocID="{9E251CFE-1381-401A-AF76-BEBE38B3E388}" presName="sibTrans" presStyleLbl="sibTrans1D1" presStyleIdx="3" presStyleCnt="5"/>
      <dgm:spPr/>
    </dgm:pt>
    <dgm:pt modelId="{B6820F9B-1901-4A36-8E30-B6ED32D64A89}" type="pres">
      <dgm:prSet presAssocID="{02810328-F7D8-4561-8C25-A9572A6ECE4A}" presName="node" presStyleLbl="node1" presStyleIdx="4" presStyleCnt="5">
        <dgm:presLayoutVars>
          <dgm:bulletEnabled val="1"/>
        </dgm:presLayoutVars>
      </dgm:prSet>
      <dgm:spPr/>
    </dgm:pt>
    <dgm:pt modelId="{9CC35567-C5D2-4132-8B8B-2C0694A67BE7}" type="pres">
      <dgm:prSet presAssocID="{02810328-F7D8-4561-8C25-A9572A6ECE4A}" presName="spNode" presStyleCnt="0"/>
      <dgm:spPr/>
    </dgm:pt>
    <dgm:pt modelId="{33801FCB-467E-478C-907B-70D8F9093545}" type="pres">
      <dgm:prSet presAssocID="{5601A20E-9E3D-423D-B5A5-17D25BDBB440}" presName="sibTrans" presStyleLbl="sibTrans1D1" presStyleIdx="4" presStyleCnt="5"/>
      <dgm:spPr/>
    </dgm:pt>
  </dgm:ptLst>
  <dgm:cxnLst>
    <dgm:cxn modelId="{9782BF0A-BA9C-4E00-9E06-B100A752A1DE}" srcId="{A2F6F9F5-BBE6-42B3-B5BE-16E490087AA8}" destId="{02810328-F7D8-4561-8C25-A9572A6ECE4A}" srcOrd="4" destOrd="0" parTransId="{FACDF5B3-7F34-41C8-9AE5-6AB98ED70BC7}" sibTransId="{5601A20E-9E3D-423D-B5A5-17D25BDBB440}"/>
    <dgm:cxn modelId="{F99B9C17-4B21-4437-A619-3ED150E9AFA9}" type="presOf" srcId="{2948E52B-BF81-4006-8AAD-9D00D3314966}" destId="{EB337C80-C7AA-4AC2-95C7-F2318BFDB4DD}" srcOrd="0" destOrd="0" presId="urn:microsoft.com/office/officeart/2005/8/layout/cycle6"/>
    <dgm:cxn modelId="{07423E33-19BB-4C97-B5C1-4544B2D9E155}" type="presOf" srcId="{5601A20E-9E3D-423D-B5A5-17D25BDBB440}" destId="{33801FCB-467E-478C-907B-70D8F9093545}" srcOrd="0" destOrd="0" presId="urn:microsoft.com/office/officeart/2005/8/layout/cycle6"/>
    <dgm:cxn modelId="{7EA58C39-A88F-4BB1-8C09-E5D80D3E4C4D}" type="presOf" srcId="{EEEAD438-2F86-420C-8E5F-24C806A9F525}" destId="{6BE6BE23-65BA-4E64-AAAD-919FE3B37272}" srcOrd="0" destOrd="0" presId="urn:microsoft.com/office/officeart/2005/8/layout/cycle6"/>
    <dgm:cxn modelId="{E603243C-30FF-4968-8696-2CDCB73FD52B}" type="presOf" srcId="{02810328-F7D8-4561-8C25-A9572A6ECE4A}" destId="{B6820F9B-1901-4A36-8E30-B6ED32D64A89}" srcOrd="0" destOrd="0" presId="urn:microsoft.com/office/officeart/2005/8/layout/cycle6"/>
    <dgm:cxn modelId="{FFFA635C-3432-4117-86CB-3F70C927B9BC}" type="presOf" srcId="{5FA389AD-8BF0-457F-8342-4CC6A1E07558}" destId="{A033C6AB-2277-44B8-990C-F53F26495997}" srcOrd="0" destOrd="0" presId="urn:microsoft.com/office/officeart/2005/8/layout/cycle6"/>
    <dgm:cxn modelId="{5E868B51-2AE8-411A-A63F-907D98979897}" type="presOf" srcId="{F912B51B-35F1-403C-891D-B3E734788C6F}" destId="{9C99F689-3322-4AF2-AE08-0B486AD0A1D4}" srcOrd="0" destOrd="0" presId="urn:microsoft.com/office/officeart/2005/8/layout/cycle6"/>
    <dgm:cxn modelId="{59433155-EC62-4965-AF99-8B6C8AA79D5D}" srcId="{A2F6F9F5-BBE6-42B3-B5BE-16E490087AA8}" destId="{F5A8B2D6-F978-46EF-A879-AE2EEABB4170}" srcOrd="0" destOrd="0" parTransId="{B396CD8C-BF39-4894-8CB4-16F061C74922}" sibTransId="{2948E52B-BF81-4006-8AAD-9D00D3314966}"/>
    <dgm:cxn modelId="{15F9CE83-B73B-4C3F-B2E1-0AF36D295F97}" type="presOf" srcId="{A2F6F9F5-BBE6-42B3-B5BE-16E490087AA8}" destId="{0F63627B-F728-47FB-B2AC-3B75BF00D12E}" srcOrd="0" destOrd="0" presId="urn:microsoft.com/office/officeart/2005/8/layout/cycle6"/>
    <dgm:cxn modelId="{8AA34F9D-B323-43A1-8E14-B445B08973F5}" type="presOf" srcId="{5A7E3264-6AF5-4163-86B6-689FD84DE558}" destId="{DAD5DEC4-9AB0-4BF3-A079-C33EBADB9EF8}" srcOrd="0" destOrd="0" presId="urn:microsoft.com/office/officeart/2005/8/layout/cycle6"/>
    <dgm:cxn modelId="{F129CFAD-9E68-4DF1-9C61-CA43B152DD4E}" srcId="{A2F6F9F5-BBE6-42B3-B5BE-16E490087AA8}" destId="{F912B51B-35F1-403C-891D-B3E734788C6F}" srcOrd="3" destOrd="0" parTransId="{0AE989CC-E6A2-46C7-A09F-4C3C5E9B8CB4}" sibTransId="{9E251CFE-1381-401A-AF76-BEBE38B3E388}"/>
    <dgm:cxn modelId="{57761FB0-4654-4D96-A1C1-C71645D9430E}" type="presOf" srcId="{9E251CFE-1381-401A-AF76-BEBE38B3E388}" destId="{F074C6C7-66E6-4C8A-9FE8-214D499B83F3}" srcOrd="0" destOrd="0" presId="urn:microsoft.com/office/officeart/2005/8/layout/cycle6"/>
    <dgm:cxn modelId="{33473BB4-17F7-44AF-8EAF-8580CD08308D}" type="presOf" srcId="{F5A8B2D6-F978-46EF-A879-AE2EEABB4170}" destId="{AAA0DBED-863C-4240-8C73-597D7062CEDA}" srcOrd="0" destOrd="0" presId="urn:microsoft.com/office/officeart/2005/8/layout/cycle6"/>
    <dgm:cxn modelId="{8AFADCC4-8AD5-4128-B5AE-0839BE6F10FD}" srcId="{A2F6F9F5-BBE6-42B3-B5BE-16E490087AA8}" destId="{5FA389AD-8BF0-457F-8342-4CC6A1E07558}" srcOrd="1" destOrd="0" parTransId="{B211D9D0-DC52-4248-8F85-4CAC308E3F33}" sibTransId="{5A7E3264-6AF5-4163-86B6-689FD84DE558}"/>
    <dgm:cxn modelId="{128616DB-BEB7-4E7F-82B2-F19554A6C11A}" srcId="{A2F6F9F5-BBE6-42B3-B5BE-16E490087AA8}" destId="{266F3556-CBB2-4014-9B94-D15E5E1B6C15}" srcOrd="2" destOrd="0" parTransId="{487DF02D-F66F-417A-B1F5-3B22BC9C3FC6}" sibTransId="{EEEAD438-2F86-420C-8E5F-24C806A9F525}"/>
    <dgm:cxn modelId="{C00981E5-7FA4-4CE0-9E12-957496560720}" type="presOf" srcId="{266F3556-CBB2-4014-9B94-D15E5E1B6C15}" destId="{CE771162-BF9A-4A61-8B84-8AD45993BEFE}" srcOrd="0" destOrd="0" presId="urn:microsoft.com/office/officeart/2005/8/layout/cycle6"/>
    <dgm:cxn modelId="{2F442232-885A-4218-AE62-C1A0DB13298A}" type="presParOf" srcId="{0F63627B-F728-47FB-B2AC-3B75BF00D12E}" destId="{AAA0DBED-863C-4240-8C73-597D7062CEDA}" srcOrd="0" destOrd="0" presId="urn:microsoft.com/office/officeart/2005/8/layout/cycle6"/>
    <dgm:cxn modelId="{E5C6A687-9679-4062-8E5C-4D1176C9C5C8}" type="presParOf" srcId="{0F63627B-F728-47FB-B2AC-3B75BF00D12E}" destId="{3FA5CC7B-3BFE-467B-AF42-883BA899B70D}" srcOrd="1" destOrd="0" presId="urn:microsoft.com/office/officeart/2005/8/layout/cycle6"/>
    <dgm:cxn modelId="{920EFEE9-9181-402B-A26A-F4D1EEAB38A5}" type="presParOf" srcId="{0F63627B-F728-47FB-B2AC-3B75BF00D12E}" destId="{EB337C80-C7AA-4AC2-95C7-F2318BFDB4DD}" srcOrd="2" destOrd="0" presId="urn:microsoft.com/office/officeart/2005/8/layout/cycle6"/>
    <dgm:cxn modelId="{DAE8A52C-F80A-4A39-95FE-732D3AC7F137}" type="presParOf" srcId="{0F63627B-F728-47FB-B2AC-3B75BF00D12E}" destId="{A033C6AB-2277-44B8-990C-F53F26495997}" srcOrd="3" destOrd="0" presId="urn:microsoft.com/office/officeart/2005/8/layout/cycle6"/>
    <dgm:cxn modelId="{AE2347EC-0EB3-47EB-9F99-8101D2817D55}" type="presParOf" srcId="{0F63627B-F728-47FB-B2AC-3B75BF00D12E}" destId="{1709C14C-18E0-400C-BC96-8DD1D458634B}" srcOrd="4" destOrd="0" presId="urn:microsoft.com/office/officeart/2005/8/layout/cycle6"/>
    <dgm:cxn modelId="{51B07056-63EE-4B58-A49F-D4DC3BC0B963}" type="presParOf" srcId="{0F63627B-F728-47FB-B2AC-3B75BF00D12E}" destId="{DAD5DEC4-9AB0-4BF3-A079-C33EBADB9EF8}" srcOrd="5" destOrd="0" presId="urn:microsoft.com/office/officeart/2005/8/layout/cycle6"/>
    <dgm:cxn modelId="{CEDC68DD-507C-483D-9BEB-1B456B6A7FFE}" type="presParOf" srcId="{0F63627B-F728-47FB-B2AC-3B75BF00D12E}" destId="{CE771162-BF9A-4A61-8B84-8AD45993BEFE}" srcOrd="6" destOrd="0" presId="urn:microsoft.com/office/officeart/2005/8/layout/cycle6"/>
    <dgm:cxn modelId="{04014F13-51CB-4D4C-8218-D265894B7222}" type="presParOf" srcId="{0F63627B-F728-47FB-B2AC-3B75BF00D12E}" destId="{4F14CF8D-DFD6-44CF-9452-794C3A826E2E}" srcOrd="7" destOrd="0" presId="urn:microsoft.com/office/officeart/2005/8/layout/cycle6"/>
    <dgm:cxn modelId="{5341F342-F15E-4EEA-B4B0-A61893708E28}" type="presParOf" srcId="{0F63627B-F728-47FB-B2AC-3B75BF00D12E}" destId="{6BE6BE23-65BA-4E64-AAAD-919FE3B37272}" srcOrd="8" destOrd="0" presId="urn:microsoft.com/office/officeart/2005/8/layout/cycle6"/>
    <dgm:cxn modelId="{0C161B0A-B4D1-4750-9629-BE83AB3C9DAA}" type="presParOf" srcId="{0F63627B-F728-47FB-B2AC-3B75BF00D12E}" destId="{9C99F689-3322-4AF2-AE08-0B486AD0A1D4}" srcOrd="9" destOrd="0" presId="urn:microsoft.com/office/officeart/2005/8/layout/cycle6"/>
    <dgm:cxn modelId="{7BCAA489-3FD1-4164-8E9C-EEAEBFD183C2}" type="presParOf" srcId="{0F63627B-F728-47FB-B2AC-3B75BF00D12E}" destId="{1733C6B4-1BEC-4DFC-962F-A0E1970F7A06}" srcOrd="10" destOrd="0" presId="urn:microsoft.com/office/officeart/2005/8/layout/cycle6"/>
    <dgm:cxn modelId="{20A093D4-4096-46CE-AE93-454AD0DC8CC6}" type="presParOf" srcId="{0F63627B-F728-47FB-B2AC-3B75BF00D12E}" destId="{F074C6C7-66E6-4C8A-9FE8-214D499B83F3}" srcOrd="11" destOrd="0" presId="urn:microsoft.com/office/officeart/2005/8/layout/cycle6"/>
    <dgm:cxn modelId="{93D4FA66-9DAC-44D6-8422-CDEF1F2F289E}" type="presParOf" srcId="{0F63627B-F728-47FB-B2AC-3B75BF00D12E}" destId="{B6820F9B-1901-4A36-8E30-B6ED32D64A89}" srcOrd="12" destOrd="0" presId="urn:microsoft.com/office/officeart/2005/8/layout/cycle6"/>
    <dgm:cxn modelId="{718B37D4-3F91-4BFA-940F-7628F76AD7D0}" type="presParOf" srcId="{0F63627B-F728-47FB-B2AC-3B75BF00D12E}" destId="{9CC35567-C5D2-4132-8B8B-2C0694A67BE7}" srcOrd="13" destOrd="0" presId="urn:microsoft.com/office/officeart/2005/8/layout/cycle6"/>
    <dgm:cxn modelId="{12D4C54B-C680-42F7-9233-33E56689C676}" type="presParOf" srcId="{0F63627B-F728-47FB-B2AC-3B75BF00D12E}" destId="{33801FCB-467E-478C-907B-70D8F9093545}" srcOrd="14" destOrd="0" presId="urn:microsoft.com/office/officeart/2005/8/layout/cycle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E2058D34-402F-48E3-8850-07FFAE9710CF}"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kumimoji="1" lang="ja-JP" altLang="en-US"/>
        </a:p>
      </dgm:t>
    </dgm:pt>
    <dgm:pt modelId="{B098C2C5-D17A-4C05-A468-D579E7AE7B5A}">
      <dgm:prSet phldrT="[テキスト]"/>
      <dgm:spPr/>
      <dgm:t>
        <a:bodyPr/>
        <a:lstStyle/>
        <a:p>
          <a:r>
            <a:rPr kumimoji="1" lang="ja-JP" altLang="en-US" dirty="0"/>
            <a:t>気持ちを想像する</a:t>
          </a:r>
        </a:p>
      </dgm:t>
    </dgm:pt>
    <dgm:pt modelId="{984A99B2-AF7B-4575-A711-25EF7193CBBD}" type="parTrans" cxnId="{DAF0271C-4867-4463-A9DE-F0B920270269}">
      <dgm:prSet/>
      <dgm:spPr/>
      <dgm:t>
        <a:bodyPr/>
        <a:lstStyle/>
        <a:p>
          <a:endParaRPr kumimoji="1" lang="ja-JP" altLang="en-US"/>
        </a:p>
      </dgm:t>
    </dgm:pt>
    <dgm:pt modelId="{BBD4CA92-5616-40D6-A803-DC3987A144B0}" type="sibTrans" cxnId="{DAF0271C-4867-4463-A9DE-F0B920270269}">
      <dgm:prSet/>
      <dgm:spPr/>
      <dgm:t>
        <a:bodyPr/>
        <a:lstStyle/>
        <a:p>
          <a:endParaRPr kumimoji="1" lang="ja-JP" altLang="en-US"/>
        </a:p>
      </dgm:t>
    </dgm:pt>
    <dgm:pt modelId="{FEF65502-0BB6-4635-A323-960FCB0AD49B}">
      <dgm:prSet phldrT="[テキスト]"/>
      <dgm:spPr/>
      <dgm:t>
        <a:bodyPr/>
        <a:lstStyle/>
        <a:p>
          <a:r>
            <a:rPr kumimoji="1" lang="ja-JP" altLang="en-US" dirty="0"/>
            <a:t>ニーズの仮説を立てる</a:t>
          </a:r>
        </a:p>
      </dgm:t>
    </dgm:pt>
    <dgm:pt modelId="{54E0ADE2-484B-485B-9D48-42D54464230A}" type="parTrans" cxnId="{1FD1201B-06A4-418A-B77E-0E5E9355CECB}">
      <dgm:prSet/>
      <dgm:spPr/>
      <dgm:t>
        <a:bodyPr/>
        <a:lstStyle/>
        <a:p>
          <a:endParaRPr kumimoji="1" lang="ja-JP" altLang="en-US"/>
        </a:p>
      </dgm:t>
    </dgm:pt>
    <dgm:pt modelId="{4A853602-EC2A-4A53-A2C1-9B3D269FD3F2}" type="sibTrans" cxnId="{1FD1201B-06A4-418A-B77E-0E5E9355CECB}">
      <dgm:prSet/>
      <dgm:spPr/>
      <dgm:t>
        <a:bodyPr/>
        <a:lstStyle/>
        <a:p>
          <a:endParaRPr kumimoji="1" lang="ja-JP" altLang="en-US"/>
        </a:p>
      </dgm:t>
    </dgm:pt>
    <dgm:pt modelId="{E8DD536E-666E-41BB-86EA-EB804E8D796E}">
      <dgm:prSet phldrT="[テキスト]"/>
      <dgm:spPr/>
      <dgm:t>
        <a:bodyPr/>
        <a:lstStyle/>
        <a:p>
          <a:r>
            <a:rPr kumimoji="1" lang="ja-JP" altLang="en-US" dirty="0"/>
            <a:t>その人に確認する</a:t>
          </a:r>
        </a:p>
      </dgm:t>
    </dgm:pt>
    <dgm:pt modelId="{0B571F5F-C4C9-4D5B-BE7A-D1A8EB047CA5}" type="parTrans" cxnId="{53FF4410-97AF-444F-8A88-09F19B474B62}">
      <dgm:prSet/>
      <dgm:spPr/>
      <dgm:t>
        <a:bodyPr/>
        <a:lstStyle/>
        <a:p>
          <a:endParaRPr kumimoji="1" lang="ja-JP" altLang="en-US"/>
        </a:p>
      </dgm:t>
    </dgm:pt>
    <dgm:pt modelId="{DFC0D7B3-475C-41AE-8586-CD12B674AB43}" type="sibTrans" cxnId="{53FF4410-97AF-444F-8A88-09F19B474B62}">
      <dgm:prSet/>
      <dgm:spPr/>
      <dgm:t>
        <a:bodyPr/>
        <a:lstStyle/>
        <a:p>
          <a:endParaRPr kumimoji="1" lang="ja-JP" altLang="en-US"/>
        </a:p>
      </dgm:t>
    </dgm:pt>
    <dgm:pt modelId="{7A5393A5-C66A-41C7-A15E-946623DDB43F}">
      <dgm:prSet/>
      <dgm:spPr/>
      <dgm:t>
        <a:bodyPr/>
        <a:lstStyle/>
        <a:p>
          <a:r>
            <a:rPr kumimoji="1" lang="ja-JP" altLang="en-US" dirty="0"/>
            <a:t>ケアプランを立てる</a:t>
          </a:r>
        </a:p>
      </dgm:t>
    </dgm:pt>
    <dgm:pt modelId="{FD1347A5-37C5-4A2B-B538-1788F104CC15}" type="parTrans" cxnId="{BA58B9D2-8F3E-4F09-82D6-AB1C0A98FA86}">
      <dgm:prSet/>
      <dgm:spPr/>
      <dgm:t>
        <a:bodyPr/>
        <a:lstStyle/>
        <a:p>
          <a:endParaRPr kumimoji="1" lang="ja-JP" altLang="en-US"/>
        </a:p>
      </dgm:t>
    </dgm:pt>
    <dgm:pt modelId="{4B9D2C6B-DCB6-4664-9AE0-334015ABF873}" type="sibTrans" cxnId="{BA58B9D2-8F3E-4F09-82D6-AB1C0A98FA86}">
      <dgm:prSet/>
      <dgm:spPr/>
      <dgm:t>
        <a:bodyPr/>
        <a:lstStyle/>
        <a:p>
          <a:endParaRPr kumimoji="1" lang="ja-JP" altLang="en-US"/>
        </a:p>
      </dgm:t>
    </dgm:pt>
    <dgm:pt modelId="{E28CFB62-8647-40E2-B75C-AC1A1CBFE6E8}" type="pres">
      <dgm:prSet presAssocID="{E2058D34-402F-48E3-8850-07FFAE9710CF}" presName="Name0" presStyleCnt="0">
        <dgm:presLayoutVars>
          <dgm:dir/>
          <dgm:resizeHandles val="exact"/>
        </dgm:presLayoutVars>
      </dgm:prSet>
      <dgm:spPr/>
    </dgm:pt>
    <dgm:pt modelId="{A3130C85-95E1-4EDB-B5BB-EB13CB88DD2B}" type="pres">
      <dgm:prSet presAssocID="{B098C2C5-D17A-4C05-A468-D579E7AE7B5A}" presName="node" presStyleLbl="node1" presStyleIdx="0" presStyleCnt="4">
        <dgm:presLayoutVars>
          <dgm:bulletEnabled val="1"/>
        </dgm:presLayoutVars>
      </dgm:prSet>
      <dgm:spPr/>
    </dgm:pt>
    <dgm:pt modelId="{E61B90FF-BF46-4269-8E7B-B0B5C4946F02}" type="pres">
      <dgm:prSet presAssocID="{BBD4CA92-5616-40D6-A803-DC3987A144B0}" presName="sibTrans" presStyleLbl="sibTrans2D1" presStyleIdx="0" presStyleCnt="3"/>
      <dgm:spPr/>
    </dgm:pt>
    <dgm:pt modelId="{6673AE5B-0955-43BA-872C-565CCC8D43DA}" type="pres">
      <dgm:prSet presAssocID="{BBD4CA92-5616-40D6-A803-DC3987A144B0}" presName="connectorText" presStyleLbl="sibTrans2D1" presStyleIdx="0" presStyleCnt="3"/>
      <dgm:spPr/>
    </dgm:pt>
    <dgm:pt modelId="{A23334BA-D598-42EA-9B42-F54390ED9F7D}" type="pres">
      <dgm:prSet presAssocID="{FEF65502-0BB6-4635-A323-960FCB0AD49B}" presName="node" presStyleLbl="node1" presStyleIdx="1" presStyleCnt="4">
        <dgm:presLayoutVars>
          <dgm:bulletEnabled val="1"/>
        </dgm:presLayoutVars>
      </dgm:prSet>
      <dgm:spPr/>
    </dgm:pt>
    <dgm:pt modelId="{3A8E698B-8E20-42A9-B89B-BB2243DB21D8}" type="pres">
      <dgm:prSet presAssocID="{4A853602-EC2A-4A53-A2C1-9B3D269FD3F2}" presName="sibTrans" presStyleLbl="sibTrans2D1" presStyleIdx="1" presStyleCnt="3"/>
      <dgm:spPr/>
    </dgm:pt>
    <dgm:pt modelId="{3F3DF2F9-DF08-4E73-BC70-4BC12AD8468A}" type="pres">
      <dgm:prSet presAssocID="{4A853602-EC2A-4A53-A2C1-9B3D269FD3F2}" presName="connectorText" presStyleLbl="sibTrans2D1" presStyleIdx="1" presStyleCnt="3"/>
      <dgm:spPr/>
    </dgm:pt>
    <dgm:pt modelId="{53256294-E8E4-44A6-824C-33AD276D19A8}" type="pres">
      <dgm:prSet presAssocID="{E8DD536E-666E-41BB-86EA-EB804E8D796E}" presName="node" presStyleLbl="node1" presStyleIdx="2" presStyleCnt="4">
        <dgm:presLayoutVars>
          <dgm:bulletEnabled val="1"/>
        </dgm:presLayoutVars>
      </dgm:prSet>
      <dgm:spPr/>
    </dgm:pt>
    <dgm:pt modelId="{71AC1C17-B2C0-46FF-B32E-7D3F055955B6}" type="pres">
      <dgm:prSet presAssocID="{DFC0D7B3-475C-41AE-8586-CD12B674AB43}" presName="sibTrans" presStyleLbl="sibTrans2D1" presStyleIdx="2" presStyleCnt="3"/>
      <dgm:spPr/>
    </dgm:pt>
    <dgm:pt modelId="{2BA1453A-29BE-4FB3-941B-025E196ABB4D}" type="pres">
      <dgm:prSet presAssocID="{DFC0D7B3-475C-41AE-8586-CD12B674AB43}" presName="connectorText" presStyleLbl="sibTrans2D1" presStyleIdx="2" presStyleCnt="3"/>
      <dgm:spPr/>
    </dgm:pt>
    <dgm:pt modelId="{31D7B2EE-3C3F-4EDA-9406-6E714116E66B}" type="pres">
      <dgm:prSet presAssocID="{7A5393A5-C66A-41C7-A15E-946623DDB43F}" presName="node" presStyleLbl="node1" presStyleIdx="3" presStyleCnt="4">
        <dgm:presLayoutVars>
          <dgm:bulletEnabled val="1"/>
        </dgm:presLayoutVars>
      </dgm:prSet>
      <dgm:spPr/>
    </dgm:pt>
  </dgm:ptLst>
  <dgm:cxnLst>
    <dgm:cxn modelId="{E71B1502-1CDF-404A-9D4C-2A2E4BA94273}" type="presOf" srcId="{E2058D34-402F-48E3-8850-07FFAE9710CF}" destId="{E28CFB62-8647-40E2-B75C-AC1A1CBFE6E8}" srcOrd="0" destOrd="0" presId="urn:microsoft.com/office/officeart/2005/8/layout/process1"/>
    <dgm:cxn modelId="{53FF4410-97AF-444F-8A88-09F19B474B62}" srcId="{E2058D34-402F-48E3-8850-07FFAE9710CF}" destId="{E8DD536E-666E-41BB-86EA-EB804E8D796E}" srcOrd="2" destOrd="0" parTransId="{0B571F5F-C4C9-4D5B-BE7A-D1A8EB047CA5}" sibTransId="{DFC0D7B3-475C-41AE-8586-CD12B674AB43}"/>
    <dgm:cxn modelId="{05A83D1A-4650-49D1-9DDB-3D0373D4F199}" type="presOf" srcId="{FEF65502-0BB6-4635-A323-960FCB0AD49B}" destId="{A23334BA-D598-42EA-9B42-F54390ED9F7D}" srcOrd="0" destOrd="0" presId="urn:microsoft.com/office/officeart/2005/8/layout/process1"/>
    <dgm:cxn modelId="{1FD1201B-06A4-418A-B77E-0E5E9355CECB}" srcId="{E2058D34-402F-48E3-8850-07FFAE9710CF}" destId="{FEF65502-0BB6-4635-A323-960FCB0AD49B}" srcOrd="1" destOrd="0" parTransId="{54E0ADE2-484B-485B-9D48-42D54464230A}" sibTransId="{4A853602-EC2A-4A53-A2C1-9B3D269FD3F2}"/>
    <dgm:cxn modelId="{DAF0271C-4867-4463-A9DE-F0B920270269}" srcId="{E2058D34-402F-48E3-8850-07FFAE9710CF}" destId="{B098C2C5-D17A-4C05-A468-D579E7AE7B5A}" srcOrd="0" destOrd="0" parTransId="{984A99B2-AF7B-4575-A711-25EF7193CBBD}" sibTransId="{BBD4CA92-5616-40D6-A803-DC3987A144B0}"/>
    <dgm:cxn modelId="{53385025-C1C3-4825-8A1C-6383D5F18BB5}" type="presOf" srcId="{B098C2C5-D17A-4C05-A468-D579E7AE7B5A}" destId="{A3130C85-95E1-4EDB-B5BB-EB13CB88DD2B}" srcOrd="0" destOrd="0" presId="urn:microsoft.com/office/officeart/2005/8/layout/process1"/>
    <dgm:cxn modelId="{6F668470-FD5A-4254-BE0F-A518530847B1}" type="presOf" srcId="{7A5393A5-C66A-41C7-A15E-946623DDB43F}" destId="{31D7B2EE-3C3F-4EDA-9406-6E714116E66B}" srcOrd="0" destOrd="0" presId="urn:microsoft.com/office/officeart/2005/8/layout/process1"/>
    <dgm:cxn modelId="{A44F939F-EB09-4FF3-B3CB-19D6549540C2}" type="presOf" srcId="{DFC0D7B3-475C-41AE-8586-CD12B674AB43}" destId="{2BA1453A-29BE-4FB3-941B-025E196ABB4D}" srcOrd="1" destOrd="0" presId="urn:microsoft.com/office/officeart/2005/8/layout/process1"/>
    <dgm:cxn modelId="{3FB085A4-CAA7-4BDA-B6E2-4614D41A352E}" type="presOf" srcId="{BBD4CA92-5616-40D6-A803-DC3987A144B0}" destId="{6673AE5B-0955-43BA-872C-565CCC8D43DA}" srcOrd="1" destOrd="0" presId="urn:microsoft.com/office/officeart/2005/8/layout/process1"/>
    <dgm:cxn modelId="{0613BBAA-4077-42A3-B8B2-FB3B819AA470}" type="presOf" srcId="{4A853602-EC2A-4A53-A2C1-9B3D269FD3F2}" destId="{3A8E698B-8E20-42A9-B89B-BB2243DB21D8}" srcOrd="0" destOrd="0" presId="urn:microsoft.com/office/officeart/2005/8/layout/process1"/>
    <dgm:cxn modelId="{7E6F77C5-1E30-40D3-8063-B52601E1D9EB}" type="presOf" srcId="{BBD4CA92-5616-40D6-A803-DC3987A144B0}" destId="{E61B90FF-BF46-4269-8E7B-B0B5C4946F02}" srcOrd="0" destOrd="0" presId="urn:microsoft.com/office/officeart/2005/8/layout/process1"/>
    <dgm:cxn modelId="{BA58B9D2-8F3E-4F09-82D6-AB1C0A98FA86}" srcId="{E2058D34-402F-48E3-8850-07FFAE9710CF}" destId="{7A5393A5-C66A-41C7-A15E-946623DDB43F}" srcOrd="3" destOrd="0" parTransId="{FD1347A5-37C5-4A2B-B538-1788F104CC15}" sibTransId="{4B9D2C6B-DCB6-4664-9AE0-334015ABF873}"/>
    <dgm:cxn modelId="{74256DDA-EE05-48A1-95F8-AA76E130C4F5}" type="presOf" srcId="{DFC0D7B3-475C-41AE-8586-CD12B674AB43}" destId="{71AC1C17-B2C0-46FF-B32E-7D3F055955B6}" srcOrd="0" destOrd="0" presId="urn:microsoft.com/office/officeart/2005/8/layout/process1"/>
    <dgm:cxn modelId="{6E24FFEB-F1FE-4527-BE3C-F207F25C49BF}" type="presOf" srcId="{E8DD536E-666E-41BB-86EA-EB804E8D796E}" destId="{53256294-E8E4-44A6-824C-33AD276D19A8}" srcOrd="0" destOrd="0" presId="urn:microsoft.com/office/officeart/2005/8/layout/process1"/>
    <dgm:cxn modelId="{7392C2F1-B304-48DC-80D8-EAAAA8D5CD9E}" type="presOf" srcId="{4A853602-EC2A-4A53-A2C1-9B3D269FD3F2}" destId="{3F3DF2F9-DF08-4E73-BC70-4BC12AD8468A}" srcOrd="1" destOrd="0" presId="urn:microsoft.com/office/officeart/2005/8/layout/process1"/>
    <dgm:cxn modelId="{4BC02DFF-ACAE-4BB7-9767-FC0E34835A35}" type="presParOf" srcId="{E28CFB62-8647-40E2-B75C-AC1A1CBFE6E8}" destId="{A3130C85-95E1-4EDB-B5BB-EB13CB88DD2B}" srcOrd="0" destOrd="0" presId="urn:microsoft.com/office/officeart/2005/8/layout/process1"/>
    <dgm:cxn modelId="{4371DA0B-296C-4C39-A4C2-BAE3277218D1}" type="presParOf" srcId="{E28CFB62-8647-40E2-B75C-AC1A1CBFE6E8}" destId="{E61B90FF-BF46-4269-8E7B-B0B5C4946F02}" srcOrd="1" destOrd="0" presId="urn:microsoft.com/office/officeart/2005/8/layout/process1"/>
    <dgm:cxn modelId="{4F5B3CEA-3432-4C54-9D92-6DE32D285ED4}" type="presParOf" srcId="{E61B90FF-BF46-4269-8E7B-B0B5C4946F02}" destId="{6673AE5B-0955-43BA-872C-565CCC8D43DA}" srcOrd="0" destOrd="0" presId="urn:microsoft.com/office/officeart/2005/8/layout/process1"/>
    <dgm:cxn modelId="{651A074D-2566-43B4-8F51-8F84445F9234}" type="presParOf" srcId="{E28CFB62-8647-40E2-B75C-AC1A1CBFE6E8}" destId="{A23334BA-D598-42EA-9B42-F54390ED9F7D}" srcOrd="2" destOrd="0" presId="urn:microsoft.com/office/officeart/2005/8/layout/process1"/>
    <dgm:cxn modelId="{31125BDD-71B4-4146-A868-2FE6679C7B15}" type="presParOf" srcId="{E28CFB62-8647-40E2-B75C-AC1A1CBFE6E8}" destId="{3A8E698B-8E20-42A9-B89B-BB2243DB21D8}" srcOrd="3" destOrd="0" presId="urn:microsoft.com/office/officeart/2005/8/layout/process1"/>
    <dgm:cxn modelId="{2842A824-A46D-4C52-BFA7-2F87617B4DAB}" type="presParOf" srcId="{3A8E698B-8E20-42A9-B89B-BB2243DB21D8}" destId="{3F3DF2F9-DF08-4E73-BC70-4BC12AD8468A}" srcOrd="0" destOrd="0" presId="urn:microsoft.com/office/officeart/2005/8/layout/process1"/>
    <dgm:cxn modelId="{B47700AF-365A-4387-9CAF-C57C2A4F9533}" type="presParOf" srcId="{E28CFB62-8647-40E2-B75C-AC1A1CBFE6E8}" destId="{53256294-E8E4-44A6-824C-33AD276D19A8}" srcOrd="4" destOrd="0" presId="urn:microsoft.com/office/officeart/2005/8/layout/process1"/>
    <dgm:cxn modelId="{425F039C-DC4A-4FFA-8B75-9FF74143A7AB}" type="presParOf" srcId="{E28CFB62-8647-40E2-B75C-AC1A1CBFE6E8}" destId="{71AC1C17-B2C0-46FF-B32E-7D3F055955B6}" srcOrd="5" destOrd="0" presId="urn:microsoft.com/office/officeart/2005/8/layout/process1"/>
    <dgm:cxn modelId="{26BB5277-58E2-4CC5-BE0B-E2F3F5DB22FD}" type="presParOf" srcId="{71AC1C17-B2C0-46FF-B32E-7D3F055955B6}" destId="{2BA1453A-29BE-4FB3-941B-025E196ABB4D}" srcOrd="0" destOrd="0" presId="urn:microsoft.com/office/officeart/2005/8/layout/process1"/>
    <dgm:cxn modelId="{8F0E5104-3B34-419E-8A64-707CC25CFADA}" type="presParOf" srcId="{E28CFB62-8647-40E2-B75C-AC1A1CBFE6E8}" destId="{31D7B2EE-3C3F-4EDA-9406-6E714116E66B}" srcOrd="6" destOrd="0" presId="urn:microsoft.com/office/officeart/2005/8/layout/process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49D85EAD-6F02-47FC-9620-E1BDA49F091B}" type="doc">
      <dgm:prSet loTypeId="urn:microsoft.com/office/officeart/2005/8/layout/process1" loCatId="process" qsTypeId="urn:microsoft.com/office/officeart/2005/8/quickstyle/simple1" qsCatId="simple" csTypeId="urn:microsoft.com/office/officeart/2005/8/colors/accent2_2" csCatId="accent2" phldr="1"/>
      <dgm:spPr/>
    </dgm:pt>
    <dgm:pt modelId="{4729BD48-6911-4C09-8948-6CC3EB5622A3}">
      <dgm:prSet phldrT="[テキスト]"/>
      <dgm:spPr/>
      <dgm:t>
        <a:bodyPr/>
        <a:lstStyle/>
        <a:p>
          <a:r>
            <a:rPr kumimoji="1" lang="ja-JP" altLang="en-US" dirty="0"/>
            <a:t>ケアの実行</a:t>
          </a:r>
        </a:p>
      </dgm:t>
    </dgm:pt>
    <dgm:pt modelId="{4DBF673C-8266-4546-85B9-8F480CF23400}" type="parTrans" cxnId="{96329AA9-24D6-4C04-A674-806905018D03}">
      <dgm:prSet/>
      <dgm:spPr/>
      <dgm:t>
        <a:bodyPr/>
        <a:lstStyle/>
        <a:p>
          <a:endParaRPr kumimoji="1" lang="ja-JP" altLang="en-US"/>
        </a:p>
      </dgm:t>
    </dgm:pt>
    <dgm:pt modelId="{86704DDC-8735-4DE2-8298-66ECC11D6079}" type="sibTrans" cxnId="{96329AA9-24D6-4C04-A674-806905018D03}">
      <dgm:prSet/>
      <dgm:spPr/>
      <dgm:t>
        <a:bodyPr/>
        <a:lstStyle/>
        <a:p>
          <a:endParaRPr kumimoji="1" lang="ja-JP" altLang="en-US"/>
        </a:p>
      </dgm:t>
    </dgm:pt>
    <dgm:pt modelId="{BDEF1D65-A399-4D72-92A2-56028294FD9A}">
      <dgm:prSet phldrT="[テキスト]"/>
      <dgm:spPr/>
      <dgm:t>
        <a:bodyPr/>
        <a:lstStyle/>
        <a:p>
          <a:r>
            <a:rPr kumimoji="1" lang="ja-JP" altLang="en-US" dirty="0"/>
            <a:t>サインの確認</a:t>
          </a:r>
        </a:p>
      </dgm:t>
    </dgm:pt>
    <dgm:pt modelId="{A1368D4A-B556-45FF-A879-EB9529D9312A}" type="parTrans" cxnId="{C8D8E525-6385-43FA-89F2-3CB3669C20E9}">
      <dgm:prSet/>
      <dgm:spPr/>
      <dgm:t>
        <a:bodyPr/>
        <a:lstStyle/>
        <a:p>
          <a:endParaRPr kumimoji="1" lang="ja-JP" altLang="en-US"/>
        </a:p>
      </dgm:t>
    </dgm:pt>
    <dgm:pt modelId="{9A6AA553-521F-42E6-AC0F-7E884B49FE96}" type="sibTrans" cxnId="{C8D8E525-6385-43FA-89F2-3CB3669C20E9}">
      <dgm:prSet/>
      <dgm:spPr/>
      <dgm:t>
        <a:bodyPr/>
        <a:lstStyle/>
        <a:p>
          <a:endParaRPr kumimoji="1" lang="ja-JP" altLang="en-US"/>
        </a:p>
      </dgm:t>
    </dgm:pt>
    <dgm:pt modelId="{8C2C608F-5BFE-458E-8CBA-DBFF1BE41596}">
      <dgm:prSet phldrT="[テキスト]"/>
      <dgm:spPr/>
      <dgm:t>
        <a:bodyPr/>
        <a:lstStyle/>
        <a:p>
          <a:r>
            <a:rPr kumimoji="1" lang="ja-JP" altLang="en-US" dirty="0"/>
            <a:t>よくないサインがあれば</a:t>
          </a:r>
          <a:r>
            <a:rPr kumimoji="1" lang="en-US" altLang="ja-JP" dirty="0"/>
            <a:t>STEP</a:t>
          </a:r>
          <a:r>
            <a:rPr kumimoji="1" lang="ja-JP" altLang="en-US" dirty="0"/>
            <a:t>１</a:t>
          </a:r>
        </a:p>
      </dgm:t>
    </dgm:pt>
    <dgm:pt modelId="{17CA71CB-BA61-4EC7-8409-02F017750B78}" type="parTrans" cxnId="{2A4717F8-4583-4BDD-99B8-70053BD899C1}">
      <dgm:prSet/>
      <dgm:spPr/>
      <dgm:t>
        <a:bodyPr/>
        <a:lstStyle/>
        <a:p>
          <a:endParaRPr kumimoji="1" lang="ja-JP" altLang="en-US"/>
        </a:p>
      </dgm:t>
    </dgm:pt>
    <dgm:pt modelId="{0786D207-3574-42E1-8BC6-5E346348EEB3}" type="sibTrans" cxnId="{2A4717F8-4583-4BDD-99B8-70053BD899C1}">
      <dgm:prSet/>
      <dgm:spPr/>
      <dgm:t>
        <a:bodyPr/>
        <a:lstStyle/>
        <a:p>
          <a:endParaRPr kumimoji="1" lang="ja-JP" altLang="en-US"/>
        </a:p>
      </dgm:t>
    </dgm:pt>
    <dgm:pt modelId="{E0A087E0-6F3F-4BBC-945A-43A4D2ABF561}" type="pres">
      <dgm:prSet presAssocID="{49D85EAD-6F02-47FC-9620-E1BDA49F091B}" presName="Name0" presStyleCnt="0">
        <dgm:presLayoutVars>
          <dgm:dir val="rev"/>
          <dgm:resizeHandles val="exact"/>
        </dgm:presLayoutVars>
      </dgm:prSet>
      <dgm:spPr/>
    </dgm:pt>
    <dgm:pt modelId="{8543CE4E-A4DA-4AC5-ABF5-D1D22C98EC30}" type="pres">
      <dgm:prSet presAssocID="{4729BD48-6911-4C09-8948-6CC3EB5622A3}" presName="node" presStyleLbl="node1" presStyleIdx="0" presStyleCnt="3">
        <dgm:presLayoutVars>
          <dgm:bulletEnabled val="1"/>
        </dgm:presLayoutVars>
      </dgm:prSet>
      <dgm:spPr/>
    </dgm:pt>
    <dgm:pt modelId="{2221FE6F-8ABF-4EE6-B9A3-6BA57072DF62}" type="pres">
      <dgm:prSet presAssocID="{86704DDC-8735-4DE2-8298-66ECC11D6079}" presName="sibTrans" presStyleLbl="sibTrans2D1" presStyleIdx="0" presStyleCnt="2"/>
      <dgm:spPr/>
    </dgm:pt>
    <dgm:pt modelId="{D131E05A-32EA-458B-8007-952C7836F207}" type="pres">
      <dgm:prSet presAssocID="{86704DDC-8735-4DE2-8298-66ECC11D6079}" presName="connectorText" presStyleLbl="sibTrans2D1" presStyleIdx="0" presStyleCnt="2"/>
      <dgm:spPr/>
    </dgm:pt>
    <dgm:pt modelId="{CA290696-DA08-4BC5-9FFC-152AB8AD755E}" type="pres">
      <dgm:prSet presAssocID="{BDEF1D65-A399-4D72-92A2-56028294FD9A}" presName="node" presStyleLbl="node1" presStyleIdx="1" presStyleCnt="3">
        <dgm:presLayoutVars>
          <dgm:bulletEnabled val="1"/>
        </dgm:presLayoutVars>
      </dgm:prSet>
      <dgm:spPr/>
    </dgm:pt>
    <dgm:pt modelId="{02BDEA13-B18D-4D9D-B17A-93534670741D}" type="pres">
      <dgm:prSet presAssocID="{9A6AA553-521F-42E6-AC0F-7E884B49FE96}" presName="sibTrans" presStyleLbl="sibTrans2D1" presStyleIdx="1" presStyleCnt="2"/>
      <dgm:spPr/>
    </dgm:pt>
    <dgm:pt modelId="{975337C5-AC54-4D7D-81CD-BDEEEFA61D5A}" type="pres">
      <dgm:prSet presAssocID="{9A6AA553-521F-42E6-AC0F-7E884B49FE96}" presName="connectorText" presStyleLbl="sibTrans2D1" presStyleIdx="1" presStyleCnt="2"/>
      <dgm:spPr/>
    </dgm:pt>
    <dgm:pt modelId="{A7B19C81-1582-4075-979D-88A4F825440F}" type="pres">
      <dgm:prSet presAssocID="{8C2C608F-5BFE-458E-8CBA-DBFF1BE41596}" presName="node" presStyleLbl="node1" presStyleIdx="2" presStyleCnt="3">
        <dgm:presLayoutVars>
          <dgm:bulletEnabled val="1"/>
        </dgm:presLayoutVars>
      </dgm:prSet>
      <dgm:spPr/>
    </dgm:pt>
  </dgm:ptLst>
  <dgm:cxnLst>
    <dgm:cxn modelId="{F64DE009-0658-4545-B1D7-BF6D18F79C61}" type="presOf" srcId="{4729BD48-6911-4C09-8948-6CC3EB5622A3}" destId="{8543CE4E-A4DA-4AC5-ABF5-D1D22C98EC30}" srcOrd="0" destOrd="0" presId="urn:microsoft.com/office/officeart/2005/8/layout/process1"/>
    <dgm:cxn modelId="{FC887921-EBFF-4835-8411-E70AD3653CEB}" type="presOf" srcId="{9A6AA553-521F-42E6-AC0F-7E884B49FE96}" destId="{975337C5-AC54-4D7D-81CD-BDEEEFA61D5A}" srcOrd="1" destOrd="0" presId="urn:microsoft.com/office/officeart/2005/8/layout/process1"/>
    <dgm:cxn modelId="{C8D8E525-6385-43FA-89F2-3CB3669C20E9}" srcId="{49D85EAD-6F02-47FC-9620-E1BDA49F091B}" destId="{BDEF1D65-A399-4D72-92A2-56028294FD9A}" srcOrd="1" destOrd="0" parTransId="{A1368D4A-B556-45FF-A879-EB9529D9312A}" sibTransId="{9A6AA553-521F-42E6-AC0F-7E884B49FE96}"/>
    <dgm:cxn modelId="{610D1E3D-5B83-4D04-AF3A-30E1AEC7AF82}" type="presOf" srcId="{49D85EAD-6F02-47FC-9620-E1BDA49F091B}" destId="{E0A087E0-6F3F-4BBC-945A-43A4D2ABF561}" srcOrd="0" destOrd="0" presId="urn:microsoft.com/office/officeart/2005/8/layout/process1"/>
    <dgm:cxn modelId="{7FFD0F64-F03A-4ED5-A064-914F7F166BC2}" type="presOf" srcId="{86704DDC-8735-4DE2-8298-66ECC11D6079}" destId="{D131E05A-32EA-458B-8007-952C7836F207}" srcOrd="1" destOrd="0" presId="urn:microsoft.com/office/officeart/2005/8/layout/process1"/>
    <dgm:cxn modelId="{1A09109B-A5F9-41B1-97B8-82F4BC31B5CE}" type="presOf" srcId="{86704DDC-8735-4DE2-8298-66ECC11D6079}" destId="{2221FE6F-8ABF-4EE6-B9A3-6BA57072DF62}" srcOrd="0" destOrd="0" presId="urn:microsoft.com/office/officeart/2005/8/layout/process1"/>
    <dgm:cxn modelId="{9803F69E-8DE0-43BC-8C55-7014683F17C3}" type="presOf" srcId="{9A6AA553-521F-42E6-AC0F-7E884B49FE96}" destId="{02BDEA13-B18D-4D9D-B17A-93534670741D}" srcOrd="0" destOrd="0" presId="urn:microsoft.com/office/officeart/2005/8/layout/process1"/>
    <dgm:cxn modelId="{96329AA9-24D6-4C04-A674-806905018D03}" srcId="{49D85EAD-6F02-47FC-9620-E1BDA49F091B}" destId="{4729BD48-6911-4C09-8948-6CC3EB5622A3}" srcOrd="0" destOrd="0" parTransId="{4DBF673C-8266-4546-85B9-8F480CF23400}" sibTransId="{86704DDC-8735-4DE2-8298-66ECC11D6079}"/>
    <dgm:cxn modelId="{C72A56EC-A740-4E56-A03E-79CCF0568D4C}" type="presOf" srcId="{BDEF1D65-A399-4D72-92A2-56028294FD9A}" destId="{CA290696-DA08-4BC5-9FFC-152AB8AD755E}" srcOrd="0" destOrd="0" presId="urn:microsoft.com/office/officeart/2005/8/layout/process1"/>
    <dgm:cxn modelId="{2A4717F8-4583-4BDD-99B8-70053BD899C1}" srcId="{49D85EAD-6F02-47FC-9620-E1BDA49F091B}" destId="{8C2C608F-5BFE-458E-8CBA-DBFF1BE41596}" srcOrd="2" destOrd="0" parTransId="{17CA71CB-BA61-4EC7-8409-02F017750B78}" sibTransId="{0786D207-3574-42E1-8BC6-5E346348EEB3}"/>
    <dgm:cxn modelId="{C56A33FB-B3A1-49FE-A410-96821F5E919E}" type="presOf" srcId="{8C2C608F-5BFE-458E-8CBA-DBFF1BE41596}" destId="{A7B19C81-1582-4075-979D-88A4F825440F}" srcOrd="0" destOrd="0" presId="urn:microsoft.com/office/officeart/2005/8/layout/process1"/>
    <dgm:cxn modelId="{001A139D-52B2-4D5D-A9EB-2CAB707C7BF5}" type="presParOf" srcId="{E0A087E0-6F3F-4BBC-945A-43A4D2ABF561}" destId="{8543CE4E-A4DA-4AC5-ABF5-D1D22C98EC30}" srcOrd="0" destOrd="0" presId="urn:microsoft.com/office/officeart/2005/8/layout/process1"/>
    <dgm:cxn modelId="{61C9E839-FB6A-453B-863E-91C5D082B29F}" type="presParOf" srcId="{E0A087E0-6F3F-4BBC-945A-43A4D2ABF561}" destId="{2221FE6F-8ABF-4EE6-B9A3-6BA57072DF62}" srcOrd="1" destOrd="0" presId="urn:microsoft.com/office/officeart/2005/8/layout/process1"/>
    <dgm:cxn modelId="{46130169-3F33-4730-AB13-803DBD234F85}" type="presParOf" srcId="{2221FE6F-8ABF-4EE6-B9A3-6BA57072DF62}" destId="{D131E05A-32EA-458B-8007-952C7836F207}" srcOrd="0" destOrd="0" presId="urn:microsoft.com/office/officeart/2005/8/layout/process1"/>
    <dgm:cxn modelId="{0EE2FA3D-EC4E-48A2-9323-D9959218C44C}" type="presParOf" srcId="{E0A087E0-6F3F-4BBC-945A-43A4D2ABF561}" destId="{CA290696-DA08-4BC5-9FFC-152AB8AD755E}" srcOrd="2" destOrd="0" presId="urn:microsoft.com/office/officeart/2005/8/layout/process1"/>
    <dgm:cxn modelId="{5C67547A-BDA1-4469-AD6C-95558EFD1525}" type="presParOf" srcId="{E0A087E0-6F3F-4BBC-945A-43A4D2ABF561}" destId="{02BDEA13-B18D-4D9D-B17A-93534670741D}" srcOrd="3" destOrd="0" presId="urn:microsoft.com/office/officeart/2005/8/layout/process1"/>
    <dgm:cxn modelId="{797FB082-1573-4492-955B-178BD20D1249}" type="presParOf" srcId="{02BDEA13-B18D-4D9D-B17A-93534670741D}" destId="{975337C5-AC54-4D7D-81CD-BDEEEFA61D5A}" srcOrd="0" destOrd="0" presId="urn:microsoft.com/office/officeart/2005/8/layout/process1"/>
    <dgm:cxn modelId="{F56F3D5B-974A-4705-B691-AD65C52FDB3C}" type="presParOf" srcId="{E0A087E0-6F3F-4BBC-945A-43A4D2ABF561}" destId="{A7B19C81-1582-4075-979D-88A4F825440F}" srcOrd="4" destOrd="0" presId="urn:microsoft.com/office/officeart/2005/8/layout/process1"/>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2F6F9F5-BBE6-42B3-B5BE-16E490087AA8}" type="doc">
      <dgm:prSet loTypeId="urn:microsoft.com/office/officeart/2005/8/layout/cycle6" loCatId="cycle" qsTypeId="urn:microsoft.com/office/officeart/2005/8/quickstyle/simple1" qsCatId="simple" csTypeId="urn:microsoft.com/office/officeart/2005/8/colors/colorful1" csCatId="colorful" phldr="1"/>
      <dgm:spPr/>
      <dgm:t>
        <a:bodyPr/>
        <a:lstStyle/>
        <a:p>
          <a:endParaRPr kumimoji="1" lang="ja-JP" altLang="en-US"/>
        </a:p>
      </dgm:t>
    </dgm:pt>
    <dgm:pt modelId="{F5A8B2D6-F978-46EF-A879-AE2EEABB4170}">
      <dgm:prSet phldrT="[テキスト]"/>
      <dgm:spPr/>
      <dgm:t>
        <a:bodyPr/>
        <a:lstStyle/>
        <a:p>
          <a:r>
            <a:rPr kumimoji="1" lang="ja-JP" altLang="en-US" dirty="0">
              <a:latin typeface="BIZ UDPゴシック" panose="020B0400000000000000" pitchFamily="50" charset="-128"/>
              <a:ea typeface="BIZ UDPゴシック" panose="020B0400000000000000" pitchFamily="50" charset="-128"/>
            </a:rPr>
            <a:t>やすらぎ</a:t>
          </a:r>
        </a:p>
      </dgm:t>
    </dgm:pt>
    <dgm:pt modelId="{B396CD8C-BF39-4894-8CB4-16F061C74922}" type="parTrans" cxnId="{59433155-EC62-4965-AF99-8B6C8AA79D5D}">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2948E52B-BF81-4006-8AAD-9D00D3314966}" type="sibTrans" cxnId="{59433155-EC62-4965-AF99-8B6C8AA79D5D}">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5FA389AD-8BF0-457F-8342-4CC6A1E07558}">
      <dgm:prSet phldrT="[テキスト]"/>
      <dgm:spPr/>
      <dgm:t>
        <a:bodyPr/>
        <a:lstStyle/>
        <a:p>
          <a:r>
            <a:rPr kumimoji="1" lang="ja-JP" altLang="en-US" dirty="0">
              <a:latin typeface="BIZ UDPゴシック" panose="020B0400000000000000" pitchFamily="50" charset="-128"/>
              <a:ea typeface="BIZ UDPゴシック" panose="020B0400000000000000" pitchFamily="50" charset="-128"/>
            </a:rPr>
            <a:t>自分らしさ</a:t>
          </a:r>
        </a:p>
      </dgm:t>
    </dgm:pt>
    <dgm:pt modelId="{B211D9D0-DC52-4248-8F85-4CAC308E3F33}" type="parTrans" cxnId="{8AFADCC4-8AD5-4128-B5AE-0839BE6F10FD}">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5A7E3264-6AF5-4163-86B6-689FD84DE558}" type="sibTrans" cxnId="{8AFADCC4-8AD5-4128-B5AE-0839BE6F10FD}">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266F3556-CBB2-4014-9B94-D15E5E1B6C15}">
      <dgm:prSet phldrT="[テキスト]"/>
      <dgm:spPr/>
      <dgm:t>
        <a:bodyPr/>
        <a:lstStyle/>
        <a:p>
          <a:r>
            <a:rPr kumimoji="1" lang="ja-JP" altLang="en-US" dirty="0">
              <a:latin typeface="BIZ UDPゴシック" panose="020B0400000000000000" pitchFamily="50" charset="-128"/>
              <a:ea typeface="BIZ UDPゴシック" panose="020B0400000000000000" pitchFamily="50" charset="-128"/>
            </a:rPr>
            <a:t>結びつき</a:t>
          </a:r>
        </a:p>
      </dgm:t>
    </dgm:pt>
    <dgm:pt modelId="{487DF02D-F66F-417A-B1F5-3B22BC9C3FC6}" type="parTrans" cxnId="{128616DB-BEB7-4E7F-82B2-F19554A6C11A}">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EEEAD438-2F86-420C-8E5F-24C806A9F525}" type="sibTrans" cxnId="{128616DB-BEB7-4E7F-82B2-F19554A6C11A}">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F912B51B-35F1-403C-891D-B3E734788C6F}">
      <dgm:prSet phldrT="[テキスト]"/>
      <dgm:spPr/>
      <dgm:t>
        <a:bodyPr/>
        <a:lstStyle/>
        <a:p>
          <a:r>
            <a:rPr kumimoji="1" lang="ja-JP" altLang="en-US" dirty="0">
              <a:latin typeface="BIZ UDPゴシック" panose="020B0400000000000000" pitchFamily="50" charset="-128"/>
              <a:ea typeface="BIZ UDPゴシック" panose="020B0400000000000000" pitchFamily="50" charset="-128"/>
            </a:rPr>
            <a:t>たずさわること</a:t>
          </a:r>
        </a:p>
      </dgm:t>
    </dgm:pt>
    <dgm:pt modelId="{0AE989CC-E6A2-46C7-A09F-4C3C5E9B8CB4}" type="parTrans" cxnId="{F129CFAD-9E68-4DF1-9C61-CA43B152DD4E}">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9E251CFE-1381-401A-AF76-BEBE38B3E388}" type="sibTrans" cxnId="{F129CFAD-9E68-4DF1-9C61-CA43B152DD4E}">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02810328-F7D8-4561-8C25-A9572A6ECE4A}">
      <dgm:prSet phldrT="[テキスト]"/>
      <dgm:spPr/>
      <dgm:t>
        <a:bodyPr/>
        <a:lstStyle/>
        <a:p>
          <a:r>
            <a:rPr kumimoji="1" lang="ja-JP" altLang="en-US" dirty="0">
              <a:latin typeface="BIZ UDPゴシック" panose="020B0400000000000000" pitchFamily="50" charset="-128"/>
              <a:ea typeface="BIZ UDPゴシック" panose="020B0400000000000000" pitchFamily="50" charset="-128"/>
            </a:rPr>
            <a:t>共にあること</a:t>
          </a:r>
        </a:p>
      </dgm:t>
    </dgm:pt>
    <dgm:pt modelId="{FACDF5B3-7F34-41C8-9AE5-6AB98ED70BC7}" type="parTrans" cxnId="{9782BF0A-BA9C-4E00-9E06-B100A752A1DE}">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5601A20E-9E3D-423D-B5A5-17D25BDBB440}" type="sibTrans" cxnId="{9782BF0A-BA9C-4E00-9E06-B100A752A1DE}">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0F63627B-F728-47FB-B2AC-3B75BF00D12E}" type="pres">
      <dgm:prSet presAssocID="{A2F6F9F5-BBE6-42B3-B5BE-16E490087AA8}" presName="cycle" presStyleCnt="0">
        <dgm:presLayoutVars>
          <dgm:dir/>
          <dgm:resizeHandles val="exact"/>
        </dgm:presLayoutVars>
      </dgm:prSet>
      <dgm:spPr/>
    </dgm:pt>
    <dgm:pt modelId="{AAA0DBED-863C-4240-8C73-597D7062CEDA}" type="pres">
      <dgm:prSet presAssocID="{F5A8B2D6-F978-46EF-A879-AE2EEABB4170}" presName="node" presStyleLbl="node1" presStyleIdx="0" presStyleCnt="5">
        <dgm:presLayoutVars>
          <dgm:bulletEnabled val="1"/>
        </dgm:presLayoutVars>
      </dgm:prSet>
      <dgm:spPr/>
    </dgm:pt>
    <dgm:pt modelId="{3FA5CC7B-3BFE-467B-AF42-883BA899B70D}" type="pres">
      <dgm:prSet presAssocID="{F5A8B2D6-F978-46EF-A879-AE2EEABB4170}" presName="spNode" presStyleCnt="0"/>
      <dgm:spPr/>
    </dgm:pt>
    <dgm:pt modelId="{EB337C80-C7AA-4AC2-95C7-F2318BFDB4DD}" type="pres">
      <dgm:prSet presAssocID="{2948E52B-BF81-4006-8AAD-9D00D3314966}" presName="sibTrans" presStyleLbl="sibTrans1D1" presStyleIdx="0" presStyleCnt="5"/>
      <dgm:spPr/>
    </dgm:pt>
    <dgm:pt modelId="{A033C6AB-2277-44B8-990C-F53F26495997}" type="pres">
      <dgm:prSet presAssocID="{5FA389AD-8BF0-457F-8342-4CC6A1E07558}" presName="node" presStyleLbl="node1" presStyleIdx="1" presStyleCnt="5">
        <dgm:presLayoutVars>
          <dgm:bulletEnabled val="1"/>
        </dgm:presLayoutVars>
      </dgm:prSet>
      <dgm:spPr/>
    </dgm:pt>
    <dgm:pt modelId="{1709C14C-18E0-400C-BC96-8DD1D458634B}" type="pres">
      <dgm:prSet presAssocID="{5FA389AD-8BF0-457F-8342-4CC6A1E07558}" presName="spNode" presStyleCnt="0"/>
      <dgm:spPr/>
    </dgm:pt>
    <dgm:pt modelId="{DAD5DEC4-9AB0-4BF3-A079-C33EBADB9EF8}" type="pres">
      <dgm:prSet presAssocID="{5A7E3264-6AF5-4163-86B6-689FD84DE558}" presName="sibTrans" presStyleLbl="sibTrans1D1" presStyleIdx="1" presStyleCnt="5"/>
      <dgm:spPr/>
    </dgm:pt>
    <dgm:pt modelId="{CE771162-BF9A-4A61-8B84-8AD45993BEFE}" type="pres">
      <dgm:prSet presAssocID="{266F3556-CBB2-4014-9B94-D15E5E1B6C15}" presName="node" presStyleLbl="node1" presStyleIdx="2" presStyleCnt="5">
        <dgm:presLayoutVars>
          <dgm:bulletEnabled val="1"/>
        </dgm:presLayoutVars>
      </dgm:prSet>
      <dgm:spPr/>
    </dgm:pt>
    <dgm:pt modelId="{4F14CF8D-DFD6-44CF-9452-794C3A826E2E}" type="pres">
      <dgm:prSet presAssocID="{266F3556-CBB2-4014-9B94-D15E5E1B6C15}" presName="spNode" presStyleCnt="0"/>
      <dgm:spPr/>
    </dgm:pt>
    <dgm:pt modelId="{6BE6BE23-65BA-4E64-AAAD-919FE3B37272}" type="pres">
      <dgm:prSet presAssocID="{EEEAD438-2F86-420C-8E5F-24C806A9F525}" presName="sibTrans" presStyleLbl="sibTrans1D1" presStyleIdx="2" presStyleCnt="5"/>
      <dgm:spPr/>
    </dgm:pt>
    <dgm:pt modelId="{9C99F689-3322-4AF2-AE08-0B486AD0A1D4}" type="pres">
      <dgm:prSet presAssocID="{F912B51B-35F1-403C-891D-B3E734788C6F}" presName="node" presStyleLbl="node1" presStyleIdx="3" presStyleCnt="5">
        <dgm:presLayoutVars>
          <dgm:bulletEnabled val="1"/>
        </dgm:presLayoutVars>
      </dgm:prSet>
      <dgm:spPr/>
    </dgm:pt>
    <dgm:pt modelId="{1733C6B4-1BEC-4DFC-962F-A0E1970F7A06}" type="pres">
      <dgm:prSet presAssocID="{F912B51B-35F1-403C-891D-B3E734788C6F}" presName="spNode" presStyleCnt="0"/>
      <dgm:spPr/>
    </dgm:pt>
    <dgm:pt modelId="{F074C6C7-66E6-4C8A-9FE8-214D499B83F3}" type="pres">
      <dgm:prSet presAssocID="{9E251CFE-1381-401A-AF76-BEBE38B3E388}" presName="sibTrans" presStyleLbl="sibTrans1D1" presStyleIdx="3" presStyleCnt="5"/>
      <dgm:spPr/>
    </dgm:pt>
    <dgm:pt modelId="{B6820F9B-1901-4A36-8E30-B6ED32D64A89}" type="pres">
      <dgm:prSet presAssocID="{02810328-F7D8-4561-8C25-A9572A6ECE4A}" presName="node" presStyleLbl="node1" presStyleIdx="4" presStyleCnt="5">
        <dgm:presLayoutVars>
          <dgm:bulletEnabled val="1"/>
        </dgm:presLayoutVars>
      </dgm:prSet>
      <dgm:spPr/>
    </dgm:pt>
    <dgm:pt modelId="{9CC35567-C5D2-4132-8B8B-2C0694A67BE7}" type="pres">
      <dgm:prSet presAssocID="{02810328-F7D8-4561-8C25-A9572A6ECE4A}" presName="spNode" presStyleCnt="0"/>
      <dgm:spPr/>
    </dgm:pt>
    <dgm:pt modelId="{33801FCB-467E-478C-907B-70D8F9093545}" type="pres">
      <dgm:prSet presAssocID="{5601A20E-9E3D-423D-B5A5-17D25BDBB440}" presName="sibTrans" presStyleLbl="sibTrans1D1" presStyleIdx="4" presStyleCnt="5"/>
      <dgm:spPr/>
    </dgm:pt>
  </dgm:ptLst>
  <dgm:cxnLst>
    <dgm:cxn modelId="{9782BF0A-BA9C-4E00-9E06-B100A752A1DE}" srcId="{A2F6F9F5-BBE6-42B3-B5BE-16E490087AA8}" destId="{02810328-F7D8-4561-8C25-A9572A6ECE4A}" srcOrd="4" destOrd="0" parTransId="{FACDF5B3-7F34-41C8-9AE5-6AB98ED70BC7}" sibTransId="{5601A20E-9E3D-423D-B5A5-17D25BDBB440}"/>
    <dgm:cxn modelId="{F99B9C17-4B21-4437-A619-3ED150E9AFA9}" type="presOf" srcId="{2948E52B-BF81-4006-8AAD-9D00D3314966}" destId="{EB337C80-C7AA-4AC2-95C7-F2318BFDB4DD}" srcOrd="0" destOrd="0" presId="urn:microsoft.com/office/officeart/2005/8/layout/cycle6"/>
    <dgm:cxn modelId="{07423E33-19BB-4C97-B5C1-4544B2D9E155}" type="presOf" srcId="{5601A20E-9E3D-423D-B5A5-17D25BDBB440}" destId="{33801FCB-467E-478C-907B-70D8F9093545}" srcOrd="0" destOrd="0" presId="urn:microsoft.com/office/officeart/2005/8/layout/cycle6"/>
    <dgm:cxn modelId="{7EA58C39-A88F-4BB1-8C09-E5D80D3E4C4D}" type="presOf" srcId="{EEEAD438-2F86-420C-8E5F-24C806A9F525}" destId="{6BE6BE23-65BA-4E64-AAAD-919FE3B37272}" srcOrd="0" destOrd="0" presId="urn:microsoft.com/office/officeart/2005/8/layout/cycle6"/>
    <dgm:cxn modelId="{E603243C-30FF-4968-8696-2CDCB73FD52B}" type="presOf" srcId="{02810328-F7D8-4561-8C25-A9572A6ECE4A}" destId="{B6820F9B-1901-4A36-8E30-B6ED32D64A89}" srcOrd="0" destOrd="0" presId="urn:microsoft.com/office/officeart/2005/8/layout/cycle6"/>
    <dgm:cxn modelId="{FFFA635C-3432-4117-86CB-3F70C927B9BC}" type="presOf" srcId="{5FA389AD-8BF0-457F-8342-4CC6A1E07558}" destId="{A033C6AB-2277-44B8-990C-F53F26495997}" srcOrd="0" destOrd="0" presId="urn:microsoft.com/office/officeart/2005/8/layout/cycle6"/>
    <dgm:cxn modelId="{5E868B51-2AE8-411A-A63F-907D98979897}" type="presOf" srcId="{F912B51B-35F1-403C-891D-B3E734788C6F}" destId="{9C99F689-3322-4AF2-AE08-0B486AD0A1D4}" srcOrd="0" destOrd="0" presId="urn:microsoft.com/office/officeart/2005/8/layout/cycle6"/>
    <dgm:cxn modelId="{59433155-EC62-4965-AF99-8B6C8AA79D5D}" srcId="{A2F6F9F5-BBE6-42B3-B5BE-16E490087AA8}" destId="{F5A8B2D6-F978-46EF-A879-AE2EEABB4170}" srcOrd="0" destOrd="0" parTransId="{B396CD8C-BF39-4894-8CB4-16F061C74922}" sibTransId="{2948E52B-BF81-4006-8AAD-9D00D3314966}"/>
    <dgm:cxn modelId="{15F9CE83-B73B-4C3F-B2E1-0AF36D295F97}" type="presOf" srcId="{A2F6F9F5-BBE6-42B3-B5BE-16E490087AA8}" destId="{0F63627B-F728-47FB-B2AC-3B75BF00D12E}" srcOrd="0" destOrd="0" presId="urn:microsoft.com/office/officeart/2005/8/layout/cycle6"/>
    <dgm:cxn modelId="{8AA34F9D-B323-43A1-8E14-B445B08973F5}" type="presOf" srcId="{5A7E3264-6AF5-4163-86B6-689FD84DE558}" destId="{DAD5DEC4-9AB0-4BF3-A079-C33EBADB9EF8}" srcOrd="0" destOrd="0" presId="urn:microsoft.com/office/officeart/2005/8/layout/cycle6"/>
    <dgm:cxn modelId="{F129CFAD-9E68-4DF1-9C61-CA43B152DD4E}" srcId="{A2F6F9F5-BBE6-42B3-B5BE-16E490087AA8}" destId="{F912B51B-35F1-403C-891D-B3E734788C6F}" srcOrd="3" destOrd="0" parTransId="{0AE989CC-E6A2-46C7-A09F-4C3C5E9B8CB4}" sibTransId="{9E251CFE-1381-401A-AF76-BEBE38B3E388}"/>
    <dgm:cxn modelId="{57761FB0-4654-4D96-A1C1-C71645D9430E}" type="presOf" srcId="{9E251CFE-1381-401A-AF76-BEBE38B3E388}" destId="{F074C6C7-66E6-4C8A-9FE8-214D499B83F3}" srcOrd="0" destOrd="0" presId="urn:microsoft.com/office/officeart/2005/8/layout/cycle6"/>
    <dgm:cxn modelId="{33473BB4-17F7-44AF-8EAF-8580CD08308D}" type="presOf" srcId="{F5A8B2D6-F978-46EF-A879-AE2EEABB4170}" destId="{AAA0DBED-863C-4240-8C73-597D7062CEDA}" srcOrd="0" destOrd="0" presId="urn:microsoft.com/office/officeart/2005/8/layout/cycle6"/>
    <dgm:cxn modelId="{8AFADCC4-8AD5-4128-B5AE-0839BE6F10FD}" srcId="{A2F6F9F5-BBE6-42B3-B5BE-16E490087AA8}" destId="{5FA389AD-8BF0-457F-8342-4CC6A1E07558}" srcOrd="1" destOrd="0" parTransId="{B211D9D0-DC52-4248-8F85-4CAC308E3F33}" sibTransId="{5A7E3264-6AF5-4163-86B6-689FD84DE558}"/>
    <dgm:cxn modelId="{128616DB-BEB7-4E7F-82B2-F19554A6C11A}" srcId="{A2F6F9F5-BBE6-42B3-B5BE-16E490087AA8}" destId="{266F3556-CBB2-4014-9B94-D15E5E1B6C15}" srcOrd="2" destOrd="0" parTransId="{487DF02D-F66F-417A-B1F5-3B22BC9C3FC6}" sibTransId="{EEEAD438-2F86-420C-8E5F-24C806A9F525}"/>
    <dgm:cxn modelId="{C00981E5-7FA4-4CE0-9E12-957496560720}" type="presOf" srcId="{266F3556-CBB2-4014-9B94-D15E5E1B6C15}" destId="{CE771162-BF9A-4A61-8B84-8AD45993BEFE}" srcOrd="0" destOrd="0" presId="urn:microsoft.com/office/officeart/2005/8/layout/cycle6"/>
    <dgm:cxn modelId="{2F442232-885A-4218-AE62-C1A0DB13298A}" type="presParOf" srcId="{0F63627B-F728-47FB-B2AC-3B75BF00D12E}" destId="{AAA0DBED-863C-4240-8C73-597D7062CEDA}" srcOrd="0" destOrd="0" presId="urn:microsoft.com/office/officeart/2005/8/layout/cycle6"/>
    <dgm:cxn modelId="{E5C6A687-9679-4062-8E5C-4D1176C9C5C8}" type="presParOf" srcId="{0F63627B-F728-47FB-B2AC-3B75BF00D12E}" destId="{3FA5CC7B-3BFE-467B-AF42-883BA899B70D}" srcOrd="1" destOrd="0" presId="urn:microsoft.com/office/officeart/2005/8/layout/cycle6"/>
    <dgm:cxn modelId="{920EFEE9-9181-402B-A26A-F4D1EEAB38A5}" type="presParOf" srcId="{0F63627B-F728-47FB-B2AC-3B75BF00D12E}" destId="{EB337C80-C7AA-4AC2-95C7-F2318BFDB4DD}" srcOrd="2" destOrd="0" presId="urn:microsoft.com/office/officeart/2005/8/layout/cycle6"/>
    <dgm:cxn modelId="{DAE8A52C-F80A-4A39-95FE-732D3AC7F137}" type="presParOf" srcId="{0F63627B-F728-47FB-B2AC-3B75BF00D12E}" destId="{A033C6AB-2277-44B8-990C-F53F26495997}" srcOrd="3" destOrd="0" presId="urn:microsoft.com/office/officeart/2005/8/layout/cycle6"/>
    <dgm:cxn modelId="{AE2347EC-0EB3-47EB-9F99-8101D2817D55}" type="presParOf" srcId="{0F63627B-F728-47FB-B2AC-3B75BF00D12E}" destId="{1709C14C-18E0-400C-BC96-8DD1D458634B}" srcOrd="4" destOrd="0" presId="urn:microsoft.com/office/officeart/2005/8/layout/cycle6"/>
    <dgm:cxn modelId="{51B07056-63EE-4B58-A49F-D4DC3BC0B963}" type="presParOf" srcId="{0F63627B-F728-47FB-B2AC-3B75BF00D12E}" destId="{DAD5DEC4-9AB0-4BF3-A079-C33EBADB9EF8}" srcOrd="5" destOrd="0" presId="urn:microsoft.com/office/officeart/2005/8/layout/cycle6"/>
    <dgm:cxn modelId="{CEDC68DD-507C-483D-9BEB-1B456B6A7FFE}" type="presParOf" srcId="{0F63627B-F728-47FB-B2AC-3B75BF00D12E}" destId="{CE771162-BF9A-4A61-8B84-8AD45993BEFE}" srcOrd="6" destOrd="0" presId="urn:microsoft.com/office/officeart/2005/8/layout/cycle6"/>
    <dgm:cxn modelId="{04014F13-51CB-4D4C-8218-D265894B7222}" type="presParOf" srcId="{0F63627B-F728-47FB-B2AC-3B75BF00D12E}" destId="{4F14CF8D-DFD6-44CF-9452-794C3A826E2E}" srcOrd="7" destOrd="0" presId="urn:microsoft.com/office/officeart/2005/8/layout/cycle6"/>
    <dgm:cxn modelId="{5341F342-F15E-4EEA-B4B0-A61893708E28}" type="presParOf" srcId="{0F63627B-F728-47FB-B2AC-3B75BF00D12E}" destId="{6BE6BE23-65BA-4E64-AAAD-919FE3B37272}" srcOrd="8" destOrd="0" presId="urn:microsoft.com/office/officeart/2005/8/layout/cycle6"/>
    <dgm:cxn modelId="{0C161B0A-B4D1-4750-9629-BE83AB3C9DAA}" type="presParOf" srcId="{0F63627B-F728-47FB-B2AC-3B75BF00D12E}" destId="{9C99F689-3322-4AF2-AE08-0B486AD0A1D4}" srcOrd="9" destOrd="0" presId="urn:microsoft.com/office/officeart/2005/8/layout/cycle6"/>
    <dgm:cxn modelId="{7BCAA489-3FD1-4164-8E9C-EEAEBFD183C2}" type="presParOf" srcId="{0F63627B-F728-47FB-B2AC-3B75BF00D12E}" destId="{1733C6B4-1BEC-4DFC-962F-A0E1970F7A06}" srcOrd="10" destOrd="0" presId="urn:microsoft.com/office/officeart/2005/8/layout/cycle6"/>
    <dgm:cxn modelId="{20A093D4-4096-46CE-AE93-454AD0DC8CC6}" type="presParOf" srcId="{0F63627B-F728-47FB-B2AC-3B75BF00D12E}" destId="{F074C6C7-66E6-4C8A-9FE8-214D499B83F3}" srcOrd="11" destOrd="0" presId="urn:microsoft.com/office/officeart/2005/8/layout/cycle6"/>
    <dgm:cxn modelId="{93D4FA66-9DAC-44D6-8422-CDEF1F2F289E}" type="presParOf" srcId="{0F63627B-F728-47FB-B2AC-3B75BF00D12E}" destId="{B6820F9B-1901-4A36-8E30-B6ED32D64A89}" srcOrd="12" destOrd="0" presId="urn:microsoft.com/office/officeart/2005/8/layout/cycle6"/>
    <dgm:cxn modelId="{718B37D4-3F91-4BFA-940F-7628F76AD7D0}" type="presParOf" srcId="{0F63627B-F728-47FB-B2AC-3B75BF00D12E}" destId="{9CC35567-C5D2-4132-8B8B-2C0694A67BE7}" srcOrd="13" destOrd="0" presId="urn:microsoft.com/office/officeart/2005/8/layout/cycle6"/>
    <dgm:cxn modelId="{12D4C54B-C680-42F7-9233-33E56689C676}" type="presParOf" srcId="{0F63627B-F728-47FB-B2AC-3B75BF00D12E}" destId="{33801FCB-467E-478C-907B-70D8F9093545}" srcOrd="14" destOrd="0" presId="urn:microsoft.com/office/officeart/2005/8/layout/cycle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2F6F9F5-BBE6-42B3-B5BE-16E490087AA8}" type="doc">
      <dgm:prSet loTypeId="urn:microsoft.com/office/officeart/2005/8/layout/cycle6" loCatId="cycle" qsTypeId="urn:microsoft.com/office/officeart/2005/8/quickstyle/simple1" qsCatId="simple" csTypeId="urn:microsoft.com/office/officeart/2005/8/colors/colorful1" csCatId="colorful" phldr="1"/>
      <dgm:spPr/>
      <dgm:t>
        <a:bodyPr/>
        <a:lstStyle/>
        <a:p>
          <a:endParaRPr kumimoji="1" lang="ja-JP" altLang="en-US"/>
        </a:p>
      </dgm:t>
    </dgm:pt>
    <dgm:pt modelId="{F5A8B2D6-F978-46EF-A879-AE2EEABB4170}">
      <dgm:prSet phldrT="[テキスト]"/>
      <dgm:spPr/>
      <dgm:t>
        <a:bodyPr/>
        <a:lstStyle/>
        <a:p>
          <a:r>
            <a:rPr kumimoji="1" lang="ja-JP" altLang="en-US" dirty="0">
              <a:latin typeface="BIZ UDPゴシック" panose="020B0400000000000000" pitchFamily="50" charset="-128"/>
              <a:ea typeface="BIZ UDPゴシック" panose="020B0400000000000000" pitchFamily="50" charset="-128"/>
            </a:rPr>
            <a:t>脳の障害</a:t>
          </a:r>
        </a:p>
      </dgm:t>
    </dgm:pt>
    <dgm:pt modelId="{B396CD8C-BF39-4894-8CB4-16F061C74922}" type="parTrans" cxnId="{59433155-EC62-4965-AF99-8B6C8AA79D5D}">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2948E52B-BF81-4006-8AAD-9D00D3314966}" type="sibTrans" cxnId="{59433155-EC62-4965-AF99-8B6C8AA79D5D}">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5FA389AD-8BF0-457F-8342-4CC6A1E07558}">
      <dgm:prSet phldrT="[テキスト]"/>
      <dgm:spPr/>
      <dgm:t>
        <a:bodyPr/>
        <a:lstStyle/>
        <a:p>
          <a:r>
            <a:rPr kumimoji="1" lang="ja-JP" altLang="en-US" dirty="0">
              <a:latin typeface="BIZ UDPゴシック" panose="020B0400000000000000" pitchFamily="50" charset="-128"/>
              <a:ea typeface="BIZ UDPゴシック" panose="020B0400000000000000" pitchFamily="50" charset="-128"/>
            </a:rPr>
            <a:t>健康状態</a:t>
          </a:r>
        </a:p>
      </dgm:t>
    </dgm:pt>
    <dgm:pt modelId="{B211D9D0-DC52-4248-8F85-4CAC308E3F33}" type="parTrans" cxnId="{8AFADCC4-8AD5-4128-B5AE-0839BE6F10FD}">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5A7E3264-6AF5-4163-86B6-689FD84DE558}" type="sibTrans" cxnId="{8AFADCC4-8AD5-4128-B5AE-0839BE6F10FD}">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266F3556-CBB2-4014-9B94-D15E5E1B6C15}">
      <dgm:prSet phldrT="[テキスト]"/>
      <dgm:spPr/>
      <dgm:t>
        <a:bodyPr/>
        <a:lstStyle/>
        <a:p>
          <a:r>
            <a:rPr kumimoji="1" lang="ja-JP" altLang="en-US" dirty="0">
              <a:latin typeface="BIZ UDPゴシック" panose="020B0400000000000000" pitchFamily="50" charset="-128"/>
              <a:ea typeface="BIZ UDPゴシック" panose="020B0400000000000000" pitchFamily="50" charset="-128"/>
            </a:rPr>
            <a:t>生活歴</a:t>
          </a:r>
        </a:p>
      </dgm:t>
    </dgm:pt>
    <dgm:pt modelId="{487DF02D-F66F-417A-B1F5-3B22BC9C3FC6}" type="parTrans" cxnId="{128616DB-BEB7-4E7F-82B2-F19554A6C11A}">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EEEAD438-2F86-420C-8E5F-24C806A9F525}" type="sibTrans" cxnId="{128616DB-BEB7-4E7F-82B2-F19554A6C11A}">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F912B51B-35F1-403C-891D-B3E734788C6F}">
      <dgm:prSet phldrT="[テキスト]"/>
      <dgm:spPr/>
      <dgm:t>
        <a:bodyPr/>
        <a:lstStyle/>
        <a:p>
          <a:r>
            <a:rPr kumimoji="1" lang="ja-JP" altLang="en-US" dirty="0">
              <a:latin typeface="BIZ UDPゴシック" panose="020B0400000000000000" pitchFamily="50" charset="-128"/>
              <a:ea typeface="BIZ UDPゴシック" panose="020B0400000000000000" pitchFamily="50" charset="-128"/>
            </a:rPr>
            <a:t>性格</a:t>
          </a:r>
        </a:p>
      </dgm:t>
    </dgm:pt>
    <dgm:pt modelId="{0AE989CC-E6A2-46C7-A09F-4C3C5E9B8CB4}" type="parTrans" cxnId="{F129CFAD-9E68-4DF1-9C61-CA43B152DD4E}">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9E251CFE-1381-401A-AF76-BEBE38B3E388}" type="sibTrans" cxnId="{F129CFAD-9E68-4DF1-9C61-CA43B152DD4E}">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02810328-F7D8-4561-8C25-A9572A6ECE4A}">
      <dgm:prSet phldrT="[テキスト]"/>
      <dgm:spPr/>
      <dgm:t>
        <a:bodyPr/>
        <a:lstStyle/>
        <a:p>
          <a:r>
            <a:rPr kumimoji="1" lang="ja-JP" altLang="en-US" dirty="0">
              <a:latin typeface="BIZ UDPゴシック" panose="020B0400000000000000" pitchFamily="50" charset="-128"/>
              <a:ea typeface="BIZ UDPゴシック" panose="020B0400000000000000" pitchFamily="50" charset="-128"/>
            </a:rPr>
            <a:t>環境</a:t>
          </a:r>
        </a:p>
      </dgm:t>
    </dgm:pt>
    <dgm:pt modelId="{FACDF5B3-7F34-41C8-9AE5-6AB98ED70BC7}" type="parTrans" cxnId="{9782BF0A-BA9C-4E00-9E06-B100A752A1DE}">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5601A20E-9E3D-423D-B5A5-17D25BDBB440}" type="sibTrans" cxnId="{9782BF0A-BA9C-4E00-9E06-B100A752A1DE}">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0F63627B-F728-47FB-B2AC-3B75BF00D12E}" type="pres">
      <dgm:prSet presAssocID="{A2F6F9F5-BBE6-42B3-B5BE-16E490087AA8}" presName="cycle" presStyleCnt="0">
        <dgm:presLayoutVars>
          <dgm:dir/>
          <dgm:resizeHandles val="exact"/>
        </dgm:presLayoutVars>
      </dgm:prSet>
      <dgm:spPr/>
    </dgm:pt>
    <dgm:pt modelId="{AAA0DBED-863C-4240-8C73-597D7062CEDA}" type="pres">
      <dgm:prSet presAssocID="{F5A8B2D6-F978-46EF-A879-AE2EEABB4170}" presName="node" presStyleLbl="node1" presStyleIdx="0" presStyleCnt="5">
        <dgm:presLayoutVars>
          <dgm:bulletEnabled val="1"/>
        </dgm:presLayoutVars>
      </dgm:prSet>
      <dgm:spPr/>
    </dgm:pt>
    <dgm:pt modelId="{3FA5CC7B-3BFE-467B-AF42-883BA899B70D}" type="pres">
      <dgm:prSet presAssocID="{F5A8B2D6-F978-46EF-A879-AE2EEABB4170}" presName="spNode" presStyleCnt="0"/>
      <dgm:spPr/>
    </dgm:pt>
    <dgm:pt modelId="{EB337C80-C7AA-4AC2-95C7-F2318BFDB4DD}" type="pres">
      <dgm:prSet presAssocID="{2948E52B-BF81-4006-8AAD-9D00D3314966}" presName="sibTrans" presStyleLbl="sibTrans1D1" presStyleIdx="0" presStyleCnt="5"/>
      <dgm:spPr/>
    </dgm:pt>
    <dgm:pt modelId="{A033C6AB-2277-44B8-990C-F53F26495997}" type="pres">
      <dgm:prSet presAssocID="{5FA389AD-8BF0-457F-8342-4CC6A1E07558}" presName="node" presStyleLbl="node1" presStyleIdx="1" presStyleCnt="5">
        <dgm:presLayoutVars>
          <dgm:bulletEnabled val="1"/>
        </dgm:presLayoutVars>
      </dgm:prSet>
      <dgm:spPr/>
    </dgm:pt>
    <dgm:pt modelId="{1709C14C-18E0-400C-BC96-8DD1D458634B}" type="pres">
      <dgm:prSet presAssocID="{5FA389AD-8BF0-457F-8342-4CC6A1E07558}" presName="spNode" presStyleCnt="0"/>
      <dgm:spPr/>
    </dgm:pt>
    <dgm:pt modelId="{DAD5DEC4-9AB0-4BF3-A079-C33EBADB9EF8}" type="pres">
      <dgm:prSet presAssocID="{5A7E3264-6AF5-4163-86B6-689FD84DE558}" presName="sibTrans" presStyleLbl="sibTrans1D1" presStyleIdx="1" presStyleCnt="5"/>
      <dgm:spPr/>
    </dgm:pt>
    <dgm:pt modelId="{CE771162-BF9A-4A61-8B84-8AD45993BEFE}" type="pres">
      <dgm:prSet presAssocID="{266F3556-CBB2-4014-9B94-D15E5E1B6C15}" presName="node" presStyleLbl="node1" presStyleIdx="2" presStyleCnt="5">
        <dgm:presLayoutVars>
          <dgm:bulletEnabled val="1"/>
        </dgm:presLayoutVars>
      </dgm:prSet>
      <dgm:spPr/>
    </dgm:pt>
    <dgm:pt modelId="{4F14CF8D-DFD6-44CF-9452-794C3A826E2E}" type="pres">
      <dgm:prSet presAssocID="{266F3556-CBB2-4014-9B94-D15E5E1B6C15}" presName="spNode" presStyleCnt="0"/>
      <dgm:spPr/>
    </dgm:pt>
    <dgm:pt modelId="{6BE6BE23-65BA-4E64-AAAD-919FE3B37272}" type="pres">
      <dgm:prSet presAssocID="{EEEAD438-2F86-420C-8E5F-24C806A9F525}" presName="sibTrans" presStyleLbl="sibTrans1D1" presStyleIdx="2" presStyleCnt="5"/>
      <dgm:spPr/>
    </dgm:pt>
    <dgm:pt modelId="{9C99F689-3322-4AF2-AE08-0B486AD0A1D4}" type="pres">
      <dgm:prSet presAssocID="{F912B51B-35F1-403C-891D-B3E734788C6F}" presName="node" presStyleLbl="node1" presStyleIdx="3" presStyleCnt="5">
        <dgm:presLayoutVars>
          <dgm:bulletEnabled val="1"/>
        </dgm:presLayoutVars>
      </dgm:prSet>
      <dgm:spPr/>
    </dgm:pt>
    <dgm:pt modelId="{1733C6B4-1BEC-4DFC-962F-A0E1970F7A06}" type="pres">
      <dgm:prSet presAssocID="{F912B51B-35F1-403C-891D-B3E734788C6F}" presName="spNode" presStyleCnt="0"/>
      <dgm:spPr/>
    </dgm:pt>
    <dgm:pt modelId="{F074C6C7-66E6-4C8A-9FE8-214D499B83F3}" type="pres">
      <dgm:prSet presAssocID="{9E251CFE-1381-401A-AF76-BEBE38B3E388}" presName="sibTrans" presStyleLbl="sibTrans1D1" presStyleIdx="3" presStyleCnt="5"/>
      <dgm:spPr/>
    </dgm:pt>
    <dgm:pt modelId="{B6820F9B-1901-4A36-8E30-B6ED32D64A89}" type="pres">
      <dgm:prSet presAssocID="{02810328-F7D8-4561-8C25-A9572A6ECE4A}" presName="node" presStyleLbl="node1" presStyleIdx="4" presStyleCnt="5">
        <dgm:presLayoutVars>
          <dgm:bulletEnabled val="1"/>
        </dgm:presLayoutVars>
      </dgm:prSet>
      <dgm:spPr/>
    </dgm:pt>
    <dgm:pt modelId="{9CC35567-C5D2-4132-8B8B-2C0694A67BE7}" type="pres">
      <dgm:prSet presAssocID="{02810328-F7D8-4561-8C25-A9572A6ECE4A}" presName="spNode" presStyleCnt="0"/>
      <dgm:spPr/>
    </dgm:pt>
    <dgm:pt modelId="{33801FCB-467E-478C-907B-70D8F9093545}" type="pres">
      <dgm:prSet presAssocID="{5601A20E-9E3D-423D-B5A5-17D25BDBB440}" presName="sibTrans" presStyleLbl="sibTrans1D1" presStyleIdx="4" presStyleCnt="5"/>
      <dgm:spPr/>
    </dgm:pt>
  </dgm:ptLst>
  <dgm:cxnLst>
    <dgm:cxn modelId="{9782BF0A-BA9C-4E00-9E06-B100A752A1DE}" srcId="{A2F6F9F5-BBE6-42B3-B5BE-16E490087AA8}" destId="{02810328-F7D8-4561-8C25-A9572A6ECE4A}" srcOrd="4" destOrd="0" parTransId="{FACDF5B3-7F34-41C8-9AE5-6AB98ED70BC7}" sibTransId="{5601A20E-9E3D-423D-B5A5-17D25BDBB440}"/>
    <dgm:cxn modelId="{F99B9C17-4B21-4437-A619-3ED150E9AFA9}" type="presOf" srcId="{2948E52B-BF81-4006-8AAD-9D00D3314966}" destId="{EB337C80-C7AA-4AC2-95C7-F2318BFDB4DD}" srcOrd="0" destOrd="0" presId="urn:microsoft.com/office/officeart/2005/8/layout/cycle6"/>
    <dgm:cxn modelId="{07423E33-19BB-4C97-B5C1-4544B2D9E155}" type="presOf" srcId="{5601A20E-9E3D-423D-B5A5-17D25BDBB440}" destId="{33801FCB-467E-478C-907B-70D8F9093545}" srcOrd="0" destOrd="0" presId="urn:microsoft.com/office/officeart/2005/8/layout/cycle6"/>
    <dgm:cxn modelId="{7EA58C39-A88F-4BB1-8C09-E5D80D3E4C4D}" type="presOf" srcId="{EEEAD438-2F86-420C-8E5F-24C806A9F525}" destId="{6BE6BE23-65BA-4E64-AAAD-919FE3B37272}" srcOrd="0" destOrd="0" presId="urn:microsoft.com/office/officeart/2005/8/layout/cycle6"/>
    <dgm:cxn modelId="{E603243C-30FF-4968-8696-2CDCB73FD52B}" type="presOf" srcId="{02810328-F7D8-4561-8C25-A9572A6ECE4A}" destId="{B6820F9B-1901-4A36-8E30-B6ED32D64A89}" srcOrd="0" destOrd="0" presId="urn:microsoft.com/office/officeart/2005/8/layout/cycle6"/>
    <dgm:cxn modelId="{FFFA635C-3432-4117-86CB-3F70C927B9BC}" type="presOf" srcId="{5FA389AD-8BF0-457F-8342-4CC6A1E07558}" destId="{A033C6AB-2277-44B8-990C-F53F26495997}" srcOrd="0" destOrd="0" presId="urn:microsoft.com/office/officeart/2005/8/layout/cycle6"/>
    <dgm:cxn modelId="{5E868B51-2AE8-411A-A63F-907D98979897}" type="presOf" srcId="{F912B51B-35F1-403C-891D-B3E734788C6F}" destId="{9C99F689-3322-4AF2-AE08-0B486AD0A1D4}" srcOrd="0" destOrd="0" presId="urn:microsoft.com/office/officeart/2005/8/layout/cycle6"/>
    <dgm:cxn modelId="{59433155-EC62-4965-AF99-8B6C8AA79D5D}" srcId="{A2F6F9F5-BBE6-42B3-B5BE-16E490087AA8}" destId="{F5A8B2D6-F978-46EF-A879-AE2EEABB4170}" srcOrd="0" destOrd="0" parTransId="{B396CD8C-BF39-4894-8CB4-16F061C74922}" sibTransId="{2948E52B-BF81-4006-8AAD-9D00D3314966}"/>
    <dgm:cxn modelId="{15F9CE83-B73B-4C3F-B2E1-0AF36D295F97}" type="presOf" srcId="{A2F6F9F5-BBE6-42B3-B5BE-16E490087AA8}" destId="{0F63627B-F728-47FB-B2AC-3B75BF00D12E}" srcOrd="0" destOrd="0" presId="urn:microsoft.com/office/officeart/2005/8/layout/cycle6"/>
    <dgm:cxn modelId="{8AA34F9D-B323-43A1-8E14-B445B08973F5}" type="presOf" srcId="{5A7E3264-6AF5-4163-86B6-689FD84DE558}" destId="{DAD5DEC4-9AB0-4BF3-A079-C33EBADB9EF8}" srcOrd="0" destOrd="0" presId="urn:microsoft.com/office/officeart/2005/8/layout/cycle6"/>
    <dgm:cxn modelId="{F129CFAD-9E68-4DF1-9C61-CA43B152DD4E}" srcId="{A2F6F9F5-BBE6-42B3-B5BE-16E490087AA8}" destId="{F912B51B-35F1-403C-891D-B3E734788C6F}" srcOrd="3" destOrd="0" parTransId="{0AE989CC-E6A2-46C7-A09F-4C3C5E9B8CB4}" sibTransId="{9E251CFE-1381-401A-AF76-BEBE38B3E388}"/>
    <dgm:cxn modelId="{57761FB0-4654-4D96-A1C1-C71645D9430E}" type="presOf" srcId="{9E251CFE-1381-401A-AF76-BEBE38B3E388}" destId="{F074C6C7-66E6-4C8A-9FE8-214D499B83F3}" srcOrd="0" destOrd="0" presId="urn:microsoft.com/office/officeart/2005/8/layout/cycle6"/>
    <dgm:cxn modelId="{33473BB4-17F7-44AF-8EAF-8580CD08308D}" type="presOf" srcId="{F5A8B2D6-F978-46EF-A879-AE2EEABB4170}" destId="{AAA0DBED-863C-4240-8C73-597D7062CEDA}" srcOrd="0" destOrd="0" presId="urn:microsoft.com/office/officeart/2005/8/layout/cycle6"/>
    <dgm:cxn modelId="{8AFADCC4-8AD5-4128-B5AE-0839BE6F10FD}" srcId="{A2F6F9F5-BBE6-42B3-B5BE-16E490087AA8}" destId="{5FA389AD-8BF0-457F-8342-4CC6A1E07558}" srcOrd="1" destOrd="0" parTransId="{B211D9D0-DC52-4248-8F85-4CAC308E3F33}" sibTransId="{5A7E3264-6AF5-4163-86B6-689FD84DE558}"/>
    <dgm:cxn modelId="{128616DB-BEB7-4E7F-82B2-F19554A6C11A}" srcId="{A2F6F9F5-BBE6-42B3-B5BE-16E490087AA8}" destId="{266F3556-CBB2-4014-9B94-D15E5E1B6C15}" srcOrd="2" destOrd="0" parTransId="{487DF02D-F66F-417A-B1F5-3B22BC9C3FC6}" sibTransId="{EEEAD438-2F86-420C-8E5F-24C806A9F525}"/>
    <dgm:cxn modelId="{C00981E5-7FA4-4CE0-9E12-957496560720}" type="presOf" srcId="{266F3556-CBB2-4014-9B94-D15E5E1B6C15}" destId="{CE771162-BF9A-4A61-8B84-8AD45993BEFE}" srcOrd="0" destOrd="0" presId="urn:microsoft.com/office/officeart/2005/8/layout/cycle6"/>
    <dgm:cxn modelId="{2F442232-885A-4218-AE62-C1A0DB13298A}" type="presParOf" srcId="{0F63627B-F728-47FB-B2AC-3B75BF00D12E}" destId="{AAA0DBED-863C-4240-8C73-597D7062CEDA}" srcOrd="0" destOrd="0" presId="urn:microsoft.com/office/officeart/2005/8/layout/cycle6"/>
    <dgm:cxn modelId="{E5C6A687-9679-4062-8E5C-4D1176C9C5C8}" type="presParOf" srcId="{0F63627B-F728-47FB-B2AC-3B75BF00D12E}" destId="{3FA5CC7B-3BFE-467B-AF42-883BA899B70D}" srcOrd="1" destOrd="0" presId="urn:microsoft.com/office/officeart/2005/8/layout/cycle6"/>
    <dgm:cxn modelId="{920EFEE9-9181-402B-A26A-F4D1EEAB38A5}" type="presParOf" srcId="{0F63627B-F728-47FB-B2AC-3B75BF00D12E}" destId="{EB337C80-C7AA-4AC2-95C7-F2318BFDB4DD}" srcOrd="2" destOrd="0" presId="urn:microsoft.com/office/officeart/2005/8/layout/cycle6"/>
    <dgm:cxn modelId="{DAE8A52C-F80A-4A39-95FE-732D3AC7F137}" type="presParOf" srcId="{0F63627B-F728-47FB-B2AC-3B75BF00D12E}" destId="{A033C6AB-2277-44B8-990C-F53F26495997}" srcOrd="3" destOrd="0" presId="urn:microsoft.com/office/officeart/2005/8/layout/cycle6"/>
    <dgm:cxn modelId="{AE2347EC-0EB3-47EB-9F99-8101D2817D55}" type="presParOf" srcId="{0F63627B-F728-47FB-B2AC-3B75BF00D12E}" destId="{1709C14C-18E0-400C-BC96-8DD1D458634B}" srcOrd="4" destOrd="0" presId="urn:microsoft.com/office/officeart/2005/8/layout/cycle6"/>
    <dgm:cxn modelId="{51B07056-63EE-4B58-A49F-D4DC3BC0B963}" type="presParOf" srcId="{0F63627B-F728-47FB-B2AC-3B75BF00D12E}" destId="{DAD5DEC4-9AB0-4BF3-A079-C33EBADB9EF8}" srcOrd="5" destOrd="0" presId="urn:microsoft.com/office/officeart/2005/8/layout/cycle6"/>
    <dgm:cxn modelId="{CEDC68DD-507C-483D-9BEB-1B456B6A7FFE}" type="presParOf" srcId="{0F63627B-F728-47FB-B2AC-3B75BF00D12E}" destId="{CE771162-BF9A-4A61-8B84-8AD45993BEFE}" srcOrd="6" destOrd="0" presId="urn:microsoft.com/office/officeart/2005/8/layout/cycle6"/>
    <dgm:cxn modelId="{04014F13-51CB-4D4C-8218-D265894B7222}" type="presParOf" srcId="{0F63627B-F728-47FB-B2AC-3B75BF00D12E}" destId="{4F14CF8D-DFD6-44CF-9452-794C3A826E2E}" srcOrd="7" destOrd="0" presId="urn:microsoft.com/office/officeart/2005/8/layout/cycle6"/>
    <dgm:cxn modelId="{5341F342-F15E-4EEA-B4B0-A61893708E28}" type="presParOf" srcId="{0F63627B-F728-47FB-B2AC-3B75BF00D12E}" destId="{6BE6BE23-65BA-4E64-AAAD-919FE3B37272}" srcOrd="8" destOrd="0" presId="urn:microsoft.com/office/officeart/2005/8/layout/cycle6"/>
    <dgm:cxn modelId="{0C161B0A-B4D1-4750-9629-BE83AB3C9DAA}" type="presParOf" srcId="{0F63627B-F728-47FB-B2AC-3B75BF00D12E}" destId="{9C99F689-3322-4AF2-AE08-0B486AD0A1D4}" srcOrd="9" destOrd="0" presId="urn:microsoft.com/office/officeart/2005/8/layout/cycle6"/>
    <dgm:cxn modelId="{7BCAA489-3FD1-4164-8E9C-EEAEBFD183C2}" type="presParOf" srcId="{0F63627B-F728-47FB-B2AC-3B75BF00D12E}" destId="{1733C6B4-1BEC-4DFC-962F-A0E1970F7A06}" srcOrd="10" destOrd="0" presId="urn:microsoft.com/office/officeart/2005/8/layout/cycle6"/>
    <dgm:cxn modelId="{20A093D4-4096-46CE-AE93-454AD0DC8CC6}" type="presParOf" srcId="{0F63627B-F728-47FB-B2AC-3B75BF00D12E}" destId="{F074C6C7-66E6-4C8A-9FE8-214D499B83F3}" srcOrd="11" destOrd="0" presId="urn:microsoft.com/office/officeart/2005/8/layout/cycle6"/>
    <dgm:cxn modelId="{93D4FA66-9DAC-44D6-8422-CDEF1F2F289E}" type="presParOf" srcId="{0F63627B-F728-47FB-B2AC-3B75BF00D12E}" destId="{B6820F9B-1901-4A36-8E30-B6ED32D64A89}" srcOrd="12" destOrd="0" presId="urn:microsoft.com/office/officeart/2005/8/layout/cycle6"/>
    <dgm:cxn modelId="{718B37D4-3F91-4BFA-940F-7628F76AD7D0}" type="presParOf" srcId="{0F63627B-F728-47FB-B2AC-3B75BF00D12E}" destId="{9CC35567-C5D2-4132-8B8B-2C0694A67BE7}" srcOrd="13" destOrd="0" presId="urn:microsoft.com/office/officeart/2005/8/layout/cycle6"/>
    <dgm:cxn modelId="{12D4C54B-C680-42F7-9233-33E56689C676}" type="presParOf" srcId="{0F63627B-F728-47FB-B2AC-3B75BF00D12E}" destId="{33801FCB-467E-478C-907B-70D8F9093545}" srcOrd="14" destOrd="0" presId="urn:microsoft.com/office/officeart/2005/8/layout/cycle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9EF804F-E122-47D8-ABFA-5B4F00A1901B}" type="doc">
      <dgm:prSet loTypeId="urn:microsoft.com/office/officeart/2005/8/layout/process1" loCatId="process" qsTypeId="urn:microsoft.com/office/officeart/2005/8/quickstyle/simple1" qsCatId="simple" csTypeId="urn:microsoft.com/office/officeart/2005/8/colors/colorful1" csCatId="colorful" phldr="1"/>
      <dgm:spPr/>
      <dgm:t>
        <a:bodyPr/>
        <a:lstStyle/>
        <a:p>
          <a:endParaRPr kumimoji="1" lang="ja-JP" altLang="en-US"/>
        </a:p>
      </dgm:t>
    </dgm:pt>
    <dgm:pt modelId="{04025789-88BC-4D94-A68A-A9A04B618652}">
      <dgm:prSet phldrT="[テキスト]" custT="1"/>
      <dgm:spPr/>
      <dgm:t>
        <a:bodyPr/>
        <a:lstStyle/>
        <a:p>
          <a:r>
            <a:rPr kumimoji="1" lang="ja-JP" altLang="en-US" sz="2400" dirty="0"/>
            <a:t>思いを聴く</a:t>
          </a:r>
        </a:p>
      </dgm:t>
    </dgm:pt>
    <dgm:pt modelId="{72E1D2E6-7AC6-4433-9F30-F147239D4434}" type="parTrans" cxnId="{D6CC3B92-EA0A-445B-813A-73AEBD1ED48E}">
      <dgm:prSet/>
      <dgm:spPr/>
      <dgm:t>
        <a:bodyPr/>
        <a:lstStyle/>
        <a:p>
          <a:endParaRPr kumimoji="1" lang="ja-JP" altLang="en-US" sz="1600"/>
        </a:p>
      </dgm:t>
    </dgm:pt>
    <dgm:pt modelId="{4B687338-74E9-46E6-8571-FAC4282D2773}" type="sibTrans" cxnId="{D6CC3B92-EA0A-445B-813A-73AEBD1ED48E}">
      <dgm:prSet custT="1"/>
      <dgm:spPr/>
      <dgm:t>
        <a:bodyPr/>
        <a:lstStyle/>
        <a:p>
          <a:endParaRPr kumimoji="1" lang="ja-JP" altLang="en-US" sz="1400"/>
        </a:p>
      </dgm:t>
    </dgm:pt>
    <dgm:pt modelId="{2FEE28ED-D332-4696-BF08-3DCB4B32960A}">
      <dgm:prSet phldrT="[テキスト]" custT="1"/>
      <dgm:spPr/>
      <dgm:t>
        <a:bodyPr/>
        <a:lstStyle/>
        <a:p>
          <a:r>
            <a:rPr kumimoji="1" lang="ja-JP" altLang="en-US" sz="2400" dirty="0"/>
            <a:t>情報を集める</a:t>
          </a:r>
        </a:p>
      </dgm:t>
    </dgm:pt>
    <dgm:pt modelId="{188CC3BD-2D4F-404F-92D2-1A1CF463DF99}" type="parTrans" cxnId="{5DDADE30-8FEF-46A4-A279-85BDED42CD2D}">
      <dgm:prSet/>
      <dgm:spPr/>
      <dgm:t>
        <a:bodyPr/>
        <a:lstStyle/>
        <a:p>
          <a:endParaRPr kumimoji="1" lang="ja-JP" altLang="en-US" sz="1600"/>
        </a:p>
      </dgm:t>
    </dgm:pt>
    <dgm:pt modelId="{ACDD00EB-F8F1-46F8-9BD6-F53A5A34358D}" type="sibTrans" cxnId="{5DDADE30-8FEF-46A4-A279-85BDED42CD2D}">
      <dgm:prSet custT="1"/>
      <dgm:spPr/>
      <dgm:t>
        <a:bodyPr/>
        <a:lstStyle/>
        <a:p>
          <a:endParaRPr kumimoji="1" lang="ja-JP" altLang="en-US" sz="1400"/>
        </a:p>
      </dgm:t>
    </dgm:pt>
    <dgm:pt modelId="{C25710C0-A7E1-43B9-9CF8-B7D9F8608706}">
      <dgm:prSet phldrT="[テキスト]" custT="1"/>
      <dgm:spPr/>
      <dgm:t>
        <a:bodyPr/>
        <a:lstStyle/>
        <a:p>
          <a:r>
            <a:rPr kumimoji="1" lang="ja-JP" altLang="en-US" sz="2400" dirty="0"/>
            <a:t>ニーズを</a:t>
          </a:r>
          <a:endParaRPr kumimoji="1" lang="en-US" altLang="ja-JP" sz="2400" dirty="0"/>
        </a:p>
        <a:p>
          <a:r>
            <a:rPr kumimoji="1" lang="ja-JP" altLang="en-US" sz="2400" dirty="0"/>
            <a:t>見つける</a:t>
          </a:r>
        </a:p>
      </dgm:t>
    </dgm:pt>
    <dgm:pt modelId="{6D8E880F-2A05-465F-838E-9E7C6A90A148}" type="parTrans" cxnId="{A89AAE3C-DF13-47E8-A183-3C310EA17A82}">
      <dgm:prSet/>
      <dgm:spPr/>
      <dgm:t>
        <a:bodyPr/>
        <a:lstStyle/>
        <a:p>
          <a:endParaRPr kumimoji="1" lang="ja-JP" altLang="en-US" sz="1600"/>
        </a:p>
      </dgm:t>
    </dgm:pt>
    <dgm:pt modelId="{4EFAA433-D3A2-4DEC-8064-DFC6DD8192E8}" type="sibTrans" cxnId="{A89AAE3C-DF13-47E8-A183-3C310EA17A82}">
      <dgm:prSet/>
      <dgm:spPr/>
      <dgm:t>
        <a:bodyPr/>
        <a:lstStyle/>
        <a:p>
          <a:endParaRPr kumimoji="1" lang="ja-JP" altLang="en-US" sz="1600"/>
        </a:p>
      </dgm:t>
    </dgm:pt>
    <dgm:pt modelId="{253566EF-9429-419C-8CCA-25853A0C692F}" type="pres">
      <dgm:prSet presAssocID="{69EF804F-E122-47D8-ABFA-5B4F00A1901B}" presName="Name0" presStyleCnt="0">
        <dgm:presLayoutVars>
          <dgm:dir/>
          <dgm:resizeHandles val="exact"/>
        </dgm:presLayoutVars>
      </dgm:prSet>
      <dgm:spPr/>
    </dgm:pt>
    <dgm:pt modelId="{019CF2B4-7F6B-4BDC-A1BF-9DF45D80FE5E}" type="pres">
      <dgm:prSet presAssocID="{04025789-88BC-4D94-A68A-A9A04B618652}" presName="node" presStyleLbl="node1" presStyleIdx="0" presStyleCnt="3">
        <dgm:presLayoutVars>
          <dgm:bulletEnabled val="1"/>
        </dgm:presLayoutVars>
      </dgm:prSet>
      <dgm:spPr/>
    </dgm:pt>
    <dgm:pt modelId="{078D8505-423D-4C05-8F77-055897C437F6}" type="pres">
      <dgm:prSet presAssocID="{4B687338-74E9-46E6-8571-FAC4282D2773}" presName="sibTrans" presStyleLbl="sibTrans2D1" presStyleIdx="0" presStyleCnt="2"/>
      <dgm:spPr/>
    </dgm:pt>
    <dgm:pt modelId="{139B1FE0-EC2D-4527-A656-92CB3F5569E6}" type="pres">
      <dgm:prSet presAssocID="{4B687338-74E9-46E6-8571-FAC4282D2773}" presName="connectorText" presStyleLbl="sibTrans2D1" presStyleIdx="0" presStyleCnt="2"/>
      <dgm:spPr/>
    </dgm:pt>
    <dgm:pt modelId="{1B296530-5239-4AA7-8B04-62B533FFB5EA}" type="pres">
      <dgm:prSet presAssocID="{2FEE28ED-D332-4696-BF08-3DCB4B32960A}" presName="node" presStyleLbl="node1" presStyleIdx="1" presStyleCnt="3">
        <dgm:presLayoutVars>
          <dgm:bulletEnabled val="1"/>
        </dgm:presLayoutVars>
      </dgm:prSet>
      <dgm:spPr/>
    </dgm:pt>
    <dgm:pt modelId="{FA18099A-842F-4366-801B-39E14B5BC6B1}" type="pres">
      <dgm:prSet presAssocID="{ACDD00EB-F8F1-46F8-9BD6-F53A5A34358D}" presName="sibTrans" presStyleLbl="sibTrans2D1" presStyleIdx="1" presStyleCnt="2"/>
      <dgm:spPr/>
    </dgm:pt>
    <dgm:pt modelId="{C5322C28-DBF3-42D1-B3C4-9DCD4DC8125C}" type="pres">
      <dgm:prSet presAssocID="{ACDD00EB-F8F1-46F8-9BD6-F53A5A34358D}" presName="connectorText" presStyleLbl="sibTrans2D1" presStyleIdx="1" presStyleCnt="2"/>
      <dgm:spPr/>
    </dgm:pt>
    <dgm:pt modelId="{A4D2AB2E-2201-4604-B5B6-0C9ABD674002}" type="pres">
      <dgm:prSet presAssocID="{C25710C0-A7E1-43B9-9CF8-B7D9F8608706}" presName="node" presStyleLbl="node1" presStyleIdx="2" presStyleCnt="3">
        <dgm:presLayoutVars>
          <dgm:bulletEnabled val="1"/>
        </dgm:presLayoutVars>
      </dgm:prSet>
      <dgm:spPr/>
    </dgm:pt>
  </dgm:ptLst>
  <dgm:cxnLst>
    <dgm:cxn modelId="{5DDADE30-8FEF-46A4-A279-85BDED42CD2D}" srcId="{69EF804F-E122-47D8-ABFA-5B4F00A1901B}" destId="{2FEE28ED-D332-4696-BF08-3DCB4B32960A}" srcOrd="1" destOrd="0" parTransId="{188CC3BD-2D4F-404F-92D2-1A1CF463DF99}" sibTransId="{ACDD00EB-F8F1-46F8-9BD6-F53A5A34358D}"/>
    <dgm:cxn modelId="{218CC631-EBA5-4950-A359-F9846AFA1A11}" type="presOf" srcId="{ACDD00EB-F8F1-46F8-9BD6-F53A5A34358D}" destId="{FA18099A-842F-4366-801B-39E14B5BC6B1}" srcOrd="0" destOrd="0" presId="urn:microsoft.com/office/officeart/2005/8/layout/process1"/>
    <dgm:cxn modelId="{11083E33-8103-468E-ABFB-D1B9B3F3A6E0}" type="presOf" srcId="{04025789-88BC-4D94-A68A-A9A04B618652}" destId="{019CF2B4-7F6B-4BDC-A1BF-9DF45D80FE5E}" srcOrd="0" destOrd="0" presId="urn:microsoft.com/office/officeart/2005/8/layout/process1"/>
    <dgm:cxn modelId="{A89AAE3C-DF13-47E8-A183-3C310EA17A82}" srcId="{69EF804F-E122-47D8-ABFA-5B4F00A1901B}" destId="{C25710C0-A7E1-43B9-9CF8-B7D9F8608706}" srcOrd="2" destOrd="0" parTransId="{6D8E880F-2A05-465F-838E-9E7C6A90A148}" sibTransId="{4EFAA433-D3A2-4DEC-8064-DFC6DD8192E8}"/>
    <dgm:cxn modelId="{1972FD3F-5287-4438-B854-98D99C77D446}" type="presOf" srcId="{C25710C0-A7E1-43B9-9CF8-B7D9F8608706}" destId="{A4D2AB2E-2201-4604-B5B6-0C9ABD674002}" srcOrd="0" destOrd="0" presId="urn:microsoft.com/office/officeart/2005/8/layout/process1"/>
    <dgm:cxn modelId="{64FB4748-9F2B-4206-9E17-F4EC75C19A51}" type="presOf" srcId="{4B687338-74E9-46E6-8571-FAC4282D2773}" destId="{078D8505-423D-4C05-8F77-055897C437F6}" srcOrd="0" destOrd="0" presId="urn:microsoft.com/office/officeart/2005/8/layout/process1"/>
    <dgm:cxn modelId="{9A0C4D73-AB72-4C6D-8F29-2AAEBDCFCE33}" type="presOf" srcId="{69EF804F-E122-47D8-ABFA-5B4F00A1901B}" destId="{253566EF-9429-419C-8CCA-25853A0C692F}" srcOrd="0" destOrd="0" presId="urn:microsoft.com/office/officeart/2005/8/layout/process1"/>
    <dgm:cxn modelId="{BE84EF90-82EA-40C6-A2D6-EBE01EAEB9E1}" type="presOf" srcId="{2FEE28ED-D332-4696-BF08-3DCB4B32960A}" destId="{1B296530-5239-4AA7-8B04-62B533FFB5EA}" srcOrd="0" destOrd="0" presId="urn:microsoft.com/office/officeart/2005/8/layout/process1"/>
    <dgm:cxn modelId="{D6CC3B92-EA0A-445B-813A-73AEBD1ED48E}" srcId="{69EF804F-E122-47D8-ABFA-5B4F00A1901B}" destId="{04025789-88BC-4D94-A68A-A9A04B618652}" srcOrd="0" destOrd="0" parTransId="{72E1D2E6-7AC6-4433-9F30-F147239D4434}" sibTransId="{4B687338-74E9-46E6-8571-FAC4282D2773}"/>
    <dgm:cxn modelId="{A85097D7-13DE-4E78-B625-5363C93BC17C}" type="presOf" srcId="{ACDD00EB-F8F1-46F8-9BD6-F53A5A34358D}" destId="{C5322C28-DBF3-42D1-B3C4-9DCD4DC8125C}" srcOrd="1" destOrd="0" presId="urn:microsoft.com/office/officeart/2005/8/layout/process1"/>
    <dgm:cxn modelId="{4ABFFADB-863E-443C-96C5-054705BE913D}" type="presOf" srcId="{4B687338-74E9-46E6-8571-FAC4282D2773}" destId="{139B1FE0-EC2D-4527-A656-92CB3F5569E6}" srcOrd="1" destOrd="0" presId="urn:microsoft.com/office/officeart/2005/8/layout/process1"/>
    <dgm:cxn modelId="{802FAB8D-29B0-447A-AF71-7BE82364853E}" type="presParOf" srcId="{253566EF-9429-419C-8CCA-25853A0C692F}" destId="{019CF2B4-7F6B-4BDC-A1BF-9DF45D80FE5E}" srcOrd="0" destOrd="0" presId="urn:microsoft.com/office/officeart/2005/8/layout/process1"/>
    <dgm:cxn modelId="{7E709A96-80F0-418F-BAD8-BC2633566D97}" type="presParOf" srcId="{253566EF-9429-419C-8CCA-25853A0C692F}" destId="{078D8505-423D-4C05-8F77-055897C437F6}" srcOrd="1" destOrd="0" presId="urn:microsoft.com/office/officeart/2005/8/layout/process1"/>
    <dgm:cxn modelId="{687B4C70-9FDE-4C51-9D91-22081EE6C7AA}" type="presParOf" srcId="{078D8505-423D-4C05-8F77-055897C437F6}" destId="{139B1FE0-EC2D-4527-A656-92CB3F5569E6}" srcOrd="0" destOrd="0" presId="urn:microsoft.com/office/officeart/2005/8/layout/process1"/>
    <dgm:cxn modelId="{2DC01DA3-3E38-4601-9052-494138FBD24E}" type="presParOf" srcId="{253566EF-9429-419C-8CCA-25853A0C692F}" destId="{1B296530-5239-4AA7-8B04-62B533FFB5EA}" srcOrd="2" destOrd="0" presId="urn:microsoft.com/office/officeart/2005/8/layout/process1"/>
    <dgm:cxn modelId="{479230E5-D59C-4675-B36A-6DD2F05E82CD}" type="presParOf" srcId="{253566EF-9429-419C-8CCA-25853A0C692F}" destId="{FA18099A-842F-4366-801B-39E14B5BC6B1}" srcOrd="3" destOrd="0" presId="urn:microsoft.com/office/officeart/2005/8/layout/process1"/>
    <dgm:cxn modelId="{5124FCCB-DF24-4C41-BD20-780F46F96952}" type="presParOf" srcId="{FA18099A-842F-4366-801B-39E14B5BC6B1}" destId="{C5322C28-DBF3-42D1-B3C4-9DCD4DC8125C}" srcOrd="0" destOrd="0" presId="urn:microsoft.com/office/officeart/2005/8/layout/process1"/>
    <dgm:cxn modelId="{35ECBFCC-6F38-4D21-BD15-A16AA8461C96}" type="presParOf" srcId="{253566EF-9429-419C-8CCA-25853A0C692F}" destId="{A4D2AB2E-2201-4604-B5B6-0C9ABD674002}" srcOrd="4" destOrd="0" presId="urn:microsoft.com/office/officeart/2005/8/layout/process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2F6F9F5-BBE6-42B3-B5BE-16E490087AA8}" type="doc">
      <dgm:prSet loTypeId="urn:microsoft.com/office/officeart/2005/8/layout/cycle6" loCatId="cycle" qsTypeId="urn:microsoft.com/office/officeart/2005/8/quickstyle/simple1" qsCatId="simple" csTypeId="urn:microsoft.com/office/officeart/2005/8/colors/colorful1" csCatId="colorful" phldr="1"/>
      <dgm:spPr/>
      <dgm:t>
        <a:bodyPr/>
        <a:lstStyle/>
        <a:p>
          <a:endParaRPr kumimoji="1" lang="ja-JP" altLang="en-US"/>
        </a:p>
      </dgm:t>
    </dgm:pt>
    <dgm:pt modelId="{F5A8B2D6-F978-46EF-A879-AE2EEABB4170}">
      <dgm:prSet phldrT="[テキスト]"/>
      <dgm:spPr/>
      <dgm:t>
        <a:bodyPr/>
        <a:lstStyle/>
        <a:p>
          <a:r>
            <a:rPr kumimoji="1" lang="ja-JP" altLang="en-US" dirty="0">
              <a:latin typeface="BIZ UDPゴシック" panose="020B0400000000000000" pitchFamily="50" charset="-128"/>
              <a:ea typeface="BIZ UDPゴシック" panose="020B0400000000000000" pitchFamily="50" charset="-128"/>
            </a:rPr>
            <a:t>脳の障害</a:t>
          </a:r>
        </a:p>
      </dgm:t>
    </dgm:pt>
    <dgm:pt modelId="{B396CD8C-BF39-4894-8CB4-16F061C74922}" type="parTrans" cxnId="{59433155-EC62-4965-AF99-8B6C8AA79D5D}">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2948E52B-BF81-4006-8AAD-9D00D3314966}" type="sibTrans" cxnId="{59433155-EC62-4965-AF99-8B6C8AA79D5D}">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5FA389AD-8BF0-457F-8342-4CC6A1E07558}">
      <dgm:prSet phldrT="[テキスト]"/>
      <dgm:spPr/>
      <dgm:t>
        <a:bodyPr/>
        <a:lstStyle/>
        <a:p>
          <a:r>
            <a:rPr kumimoji="1" lang="ja-JP" altLang="en-US" dirty="0">
              <a:latin typeface="BIZ UDPゴシック" panose="020B0400000000000000" pitchFamily="50" charset="-128"/>
              <a:ea typeface="BIZ UDPゴシック" panose="020B0400000000000000" pitchFamily="50" charset="-128"/>
            </a:rPr>
            <a:t>健康状態</a:t>
          </a:r>
        </a:p>
      </dgm:t>
    </dgm:pt>
    <dgm:pt modelId="{B211D9D0-DC52-4248-8F85-4CAC308E3F33}" type="parTrans" cxnId="{8AFADCC4-8AD5-4128-B5AE-0839BE6F10FD}">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5A7E3264-6AF5-4163-86B6-689FD84DE558}" type="sibTrans" cxnId="{8AFADCC4-8AD5-4128-B5AE-0839BE6F10FD}">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266F3556-CBB2-4014-9B94-D15E5E1B6C15}">
      <dgm:prSet phldrT="[テキスト]"/>
      <dgm:spPr/>
      <dgm:t>
        <a:bodyPr/>
        <a:lstStyle/>
        <a:p>
          <a:r>
            <a:rPr kumimoji="1" lang="ja-JP" altLang="en-US" dirty="0">
              <a:latin typeface="BIZ UDPゴシック" panose="020B0400000000000000" pitchFamily="50" charset="-128"/>
              <a:ea typeface="BIZ UDPゴシック" panose="020B0400000000000000" pitchFamily="50" charset="-128"/>
            </a:rPr>
            <a:t>生活歴</a:t>
          </a:r>
        </a:p>
      </dgm:t>
    </dgm:pt>
    <dgm:pt modelId="{487DF02D-F66F-417A-B1F5-3B22BC9C3FC6}" type="parTrans" cxnId="{128616DB-BEB7-4E7F-82B2-F19554A6C11A}">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EEEAD438-2F86-420C-8E5F-24C806A9F525}" type="sibTrans" cxnId="{128616DB-BEB7-4E7F-82B2-F19554A6C11A}">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F912B51B-35F1-403C-891D-B3E734788C6F}">
      <dgm:prSet phldrT="[テキスト]"/>
      <dgm:spPr/>
      <dgm:t>
        <a:bodyPr/>
        <a:lstStyle/>
        <a:p>
          <a:r>
            <a:rPr kumimoji="1" lang="ja-JP" altLang="en-US" dirty="0">
              <a:latin typeface="BIZ UDPゴシック" panose="020B0400000000000000" pitchFamily="50" charset="-128"/>
              <a:ea typeface="BIZ UDPゴシック" panose="020B0400000000000000" pitchFamily="50" charset="-128"/>
            </a:rPr>
            <a:t>性格</a:t>
          </a:r>
        </a:p>
      </dgm:t>
    </dgm:pt>
    <dgm:pt modelId="{0AE989CC-E6A2-46C7-A09F-4C3C5E9B8CB4}" type="parTrans" cxnId="{F129CFAD-9E68-4DF1-9C61-CA43B152DD4E}">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9E251CFE-1381-401A-AF76-BEBE38B3E388}" type="sibTrans" cxnId="{F129CFAD-9E68-4DF1-9C61-CA43B152DD4E}">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02810328-F7D8-4561-8C25-A9572A6ECE4A}">
      <dgm:prSet phldrT="[テキスト]"/>
      <dgm:spPr/>
      <dgm:t>
        <a:bodyPr/>
        <a:lstStyle/>
        <a:p>
          <a:r>
            <a:rPr kumimoji="1" lang="ja-JP" altLang="en-US" dirty="0">
              <a:latin typeface="BIZ UDPゴシック" panose="020B0400000000000000" pitchFamily="50" charset="-128"/>
              <a:ea typeface="BIZ UDPゴシック" panose="020B0400000000000000" pitchFamily="50" charset="-128"/>
            </a:rPr>
            <a:t>環境</a:t>
          </a:r>
        </a:p>
      </dgm:t>
    </dgm:pt>
    <dgm:pt modelId="{FACDF5B3-7F34-41C8-9AE5-6AB98ED70BC7}" type="parTrans" cxnId="{9782BF0A-BA9C-4E00-9E06-B100A752A1DE}">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5601A20E-9E3D-423D-B5A5-17D25BDBB440}" type="sibTrans" cxnId="{9782BF0A-BA9C-4E00-9E06-B100A752A1DE}">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0F63627B-F728-47FB-B2AC-3B75BF00D12E}" type="pres">
      <dgm:prSet presAssocID="{A2F6F9F5-BBE6-42B3-B5BE-16E490087AA8}" presName="cycle" presStyleCnt="0">
        <dgm:presLayoutVars>
          <dgm:dir/>
          <dgm:resizeHandles val="exact"/>
        </dgm:presLayoutVars>
      </dgm:prSet>
      <dgm:spPr/>
    </dgm:pt>
    <dgm:pt modelId="{AAA0DBED-863C-4240-8C73-597D7062CEDA}" type="pres">
      <dgm:prSet presAssocID="{F5A8B2D6-F978-46EF-A879-AE2EEABB4170}" presName="node" presStyleLbl="node1" presStyleIdx="0" presStyleCnt="5">
        <dgm:presLayoutVars>
          <dgm:bulletEnabled val="1"/>
        </dgm:presLayoutVars>
      </dgm:prSet>
      <dgm:spPr/>
    </dgm:pt>
    <dgm:pt modelId="{3FA5CC7B-3BFE-467B-AF42-883BA899B70D}" type="pres">
      <dgm:prSet presAssocID="{F5A8B2D6-F978-46EF-A879-AE2EEABB4170}" presName="spNode" presStyleCnt="0"/>
      <dgm:spPr/>
    </dgm:pt>
    <dgm:pt modelId="{EB337C80-C7AA-4AC2-95C7-F2318BFDB4DD}" type="pres">
      <dgm:prSet presAssocID="{2948E52B-BF81-4006-8AAD-9D00D3314966}" presName="sibTrans" presStyleLbl="sibTrans1D1" presStyleIdx="0" presStyleCnt="5"/>
      <dgm:spPr/>
    </dgm:pt>
    <dgm:pt modelId="{A033C6AB-2277-44B8-990C-F53F26495997}" type="pres">
      <dgm:prSet presAssocID="{5FA389AD-8BF0-457F-8342-4CC6A1E07558}" presName="node" presStyleLbl="node1" presStyleIdx="1" presStyleCnt="5">
        <dgm:presLayoutVars>
          <dgm:bulletEnabled val="1"/>
        </dgm:presLayoutVars>
      </dgm:prSet>
      <dgm:spPr/>
    </dgm:pt>
    <dgm:pt modelId="{1709C14C-18E0-400C-BC96-8DD1D458634B}" type="pres">
      <dgm:prSet presAssocID="{5FA389AD-8BF0-457F-8342-4CC6A1E07558}" presName="spNode" presStyleCnt="0"/>
      <dgm:spPr/>
    </dgm:pt>
    <dgm:pt modelId="{DAD5DEC4-9AB0-4BF3-A079-C33EBADB9EF8}" type="pres">
      <dgm:prSet presAssocID="{5A7E3264-6AF5-4163-86B6-689FD84DE558}" presName="sibTrans" presStyleLbl="sibTrans1D1" presStyleIdx="1" presStyleCnt="5"/>
      <dgm:spPr/>
    </dgm:pt>
    <dgm:pt modelId="{CE771162-BF9A-4A61-8B84-8AD45993BEFE}" type="pres">
      <dgm:prSet presAssocID="{266F3556-CBB2-4014-9B94-D15E5E1B6C15}" presName="node" presStyleLbl="node1" presStyleIdx="2" presStyleCnt="5">
        <dgm:presLayoutVars>
          <dgm:bulletEnabled val="1"/>
        </dgm:presLayoutVars>
      </dgm:prSet>
      <dgm:spPr/>
    </dgm:pt>
    <dgm:pt modelId="{4F14CF8D-DFD6-44CF-9452-794C3A826E2E}" type="pres">
      <dgm:prSet presAssocID="{266F3556-CBB2-4014-9B94-D15E5E1B6C15}" presName="spNode" presStyleCnt="0"/>
      <dgm:spPr/>
    </dgm:pt>
    <dgm:pt modelId="{6BE6BE23-65BA-4E64-AAAD-919FE3B37272}" type="pres">
      <dgm:prSet presAssocID="{EEEAD438-2F86-420C-8E5F-24C806A9F525}" presName="sibTrans" presStyleLbl="sibTrans1D1" presStyleIdx="2" presStyleCnt="5"/>
      <dgm:spPr/>
    </dgm:pt>
    <dgm:pt modelId="{9C99F689-3322-4AF2-AE08-0B486AD0A1D4}" type="pres">
      <dgm:prSet presAssocID="{F912B51B-35F1-403C-891D-B3E734788C6F}" presName="node" presStyleLbl="node1" presStyleIdx="3" presStyleCnt="5">
        <dgm:presLayoutVars>
          <dgm:bulletEnabled val="1"/>
        </dgm:presLayoutVars>
      </dgm:prSet>
      <dgm:spPr/>
    </dgm:pt>
    <dgm:pt modelId="{1733C6B4-1BEC-4DFC-962F-A0E1970F7A06}" type="pres">
      <dgm:prSet presAssocID="{F912B51B-35F1-403C-891D-B3E734788C6F}" presName="spNode" presStyleCnt="0"/>
      <dgm:spPr/>
    </dgm:pt>
    <dgm:pt modelId="{F074C6C7-66E6-4C8A-9FE8-214D499B83F3}" type="pres">
      <dgm:prSet presAssocID="{9E251CFE-1381-401A-AF76-BEBE38B3E388}" presName="sibTrans" presStyleLbl="sibTrans1D1" presStyleIdx="3" presStyleCnt="5"/>
      <dgm:spPr/>
    </dgm:pt>
    <dgm:pt modelId="{B6820F9B-1901-4A36-8E30-B6ED32D64A89}" type="pres">
      <dgm:prSet presAssocID="{02810328-F7D8-4561-8C25-A9572A6ECE4A}" presName="node" presStyleLbl="node1" presStyleIdx="4" presStyleCnt="5">
        <dgm:presLayoutVars>
          <dgm:bulletEnabled val="1"/>
        </dgm:presLayoutVars>
      </dgm:prSet>
      <dgm:spPr/>
    </dgm:pt>
    <dgm:pt modelId="{9CC35567-C5D2-4132-8B8B-2C0694A67BE7}" type="pres">
      <dgm:prSet presAssocID="{02810328-F7D8-4561-8C25-A9572A6ECE4A}" presName="spNode" presStyleCnt="0"/>
      <dgm:spPr/>
    </dgm:pt>
    <dgm:pt modelId="{33801FCB-467E-478C-907B-70D8F9093545}" type="pres">
      <dgm:prSet presAssocID="{5601A20E-9E3D-423D-B5A5-17D25BDBB440}" presName="sibTrans" presStyleLbl="sibTrans1D1" presStyleIdx="4" presStyleCnt="5"/>
      <dgm:spPr/>
    </dgm:pt>
  </dgm:ptLst>
  <dgm:cxnLst>
    <dgm:cxn modelId="{9782BF0A-BA9C-4E00-9E06-B100A752A1DE}" srcId="{A2F6F9F5-BBE6-42B3-B5BE-16E490087AA8}" destId="{02810328-F7D8-4561-8C25-A9572A6ECE4A}" srcOrd="4" destOrd="0" parTransId="{FACDF5B3-7F34-41C8-9AE5-6AB98ED70BC7}" sibTransId="{5601A20E-9E3D-423D-B5A5-17D25BDBB440}"/>
    <dgm:cxn modelId="{F99B9C17-4B21-4437-A619-3ED150E9AFA9}" type="presOf" srcId="{2948E52B-BF81-4006-8AAD-9D00D3314966}" destId="{EB337C80-C7AA-4AC2-95C7-F2318BFDB4DD}" srcOrd="0" destOrd="0" presId="urn:microsoft.com/office/officeart/2005/8/layout/cycle6"/>
    <dgm:cxn modelId="{07423E33-19BB-4C97-B5C1-4544B2D9E155}" type="presOf" srcId="{5601A20E-9E3D-423D-B5A5-17D25BDBB440}" destId="{33801FCB-467E-478C-907B-70D8F9093545}" srcOrd="0" destOrd="0" presId="urn:microsoft.com/office/officeart/2005/8/layout/cycle6"/>
    <dgm:cxn modelId="{7EA58C39-A88F-4BB1-8C09-E5D80D3E4C4D}" type="presOf" srcId="{EEEAD438-2F86-420C-8E5F-24C806A9F525}" destId="{6BE6BE23-65BA-4E64-AAAD-919FE3B37272}" srcOrd="0" destOrd="0" presId="urn:microsoft.com/office/officeart/2005/8/layout/cycle6"/>
    <dgm:cxn modelId="{E603243C-30FF-4968-8696-2CDCB73FD52B}" type="presOf" srcId="{02810328-F7D8-4561-8C25-A9572A6ECE4A}" destId="{B6820F9B-1901-4A36-8E30-B6ED32D64A89}" srcOrd="0" destOrd="0" presId="urn:microsoft.com/office/officeart/2005/8/layout/cycle6"/>
    <dgm:cxn modelId="{FFFA635C-3432-4117-86CB-3F70C927B9BC}" type="presOf" srcId="{5FA389AD-8BF0-457F-8342-4CC6A1E07558}" destId="{A033C6AB-2277-44B8-990C-F53F26495997}" srcOrd="0" destOrd="0" presId="urn:microsoft.com/office/officeart/2005/8/layout/cycle6"/>
    <dgm:cxn modelId="{5E868B51-2AE8-411A-A63F-907D98979897}" type="presOf" srcId="{F912B51B-35F1-403C-891D-B3E734788C6F}" destId="{9C99F689-3322-4AF2-AE08-0B486AD0A1D4}" srcOrd="0" destOrd="0" presId="urn:microsoft.com/office/officeart/2005/8/layout/cycle6"/>
    <dgm:cxn modelId="{59433155-EC62-4965-AF99-8B6C8AA79D5D}" srcId="{A2F6F9F5-BBE6-42B3-B5BE-16E490087AA8}" destId="{F5A8B2D6-F978-46EF-A879-AE2EEABB4170}" srcOrd="0" destOrd="0" parTransId="{B396CD8C-BF39-4894-8CB4-16F061C74922}" sibTransId="{2948E52B-BF81-4006-8AAD-9D00D3314966}"/>
    <dgm:cxn modelId="{15F9CE83-B73B-4C3F-B2E1-0AF36D295F97}" type="presOf" srcId="{A2F6F9F5-BBE6-42B3-B5BE-16E490087AA8}" destId="{0F63627B-F728-47FB-B2AC-3B75BF00D12E}" srcOrd="0" destOrd="0" presId="urn:microsoft.com/office/officeart/2005/8/layout/cycle6"/>
    <dgm:cxn modelId="{8AA34F9D-B323-43A1-8E14-B445B08973F5}" type="presOf" srcId="{5A7E3264-6AF5-4163-86B6-689FD84DE558}" destId="{DAD5DEC4-9AB0-4BF3-A079-C33EBADB9EF8}" srcOrd="0" destOrd="0" presId="urn:microsoft.com/office/officeart/2005/8/layout/cycle6"/>
    <dgm:cxn modelId="{F129CFAD-9E68-4DF1-9C61-CA43B152DD4E}" srcId="{A2F6F9F5-BBE6-42B3-B5BE-16E490087AA8}" destId="{F912B51B-35F1-403C-891D-B3E734788C6F}" srcOrd="3" destOrd="0" parTransId="{0AE989CC-E6A2-46C7-A09F-4C3C5E9B8CB4}" sibTransId="{9E251CFE-1381-401A-AF76-BEBE38B3E388}"/>
    <dgm:cxn modelId="{57761FB0-4654-4D96-A1C1-C71645D9430E}" type="presOf" srcId="{9E251CFE-1381-401A-AF76-BEBE38B3E388}" destId="{F074C6C7-66E6-4C8A-9FE8-214D499B83F3}" srcOrd="0" destOrd="0" presId="urn:microsoft.com/office/officeart/2005/8/layout/cycle6"/>
    <dgm:cxn modelId="{33473BB4-17F7-44AF-8EAF-8580CD08308D}" type="presOf" srcId="{F5A8B2D6-F978-46EF-A879-AE2EEABB4170}" destId="{AAA0DBED-863C-4240-8C73-597D7062CEDA}" srcOrd="0" destOrd="0" presId="urn:microsoft.com/office/officeart/2005/8/layout/cycle6"/>
    <dgm:cxn modelId="{8AFADCC4-8AD5-4128-B5AE-0839BE6F10FD}" srcId="{A2F6F9F5-BBE6-42B3-B5BE-16E490087AA8}" destId="{5FA389AD-8BF0-457F-8342-4CC6A1E07558}" srcOrd="1" destOrd="0" parTransId="{B211D9D0-DC52-4248-8F85-4CAC308E3F33}" sibTransId="{5A7E3264-6AF5-4163-86B6-689FD84DE558}"/>
    <dgm:cxn modelId="{128616DB-BEB7-4E7F-82B2-F19554A6C11A}" srcId="{A2F6F9F5-BBE6-42B3-B5BE-16E490087AA8}" destId="{266F3556-CBB2-4014-9B94-D15E5E1B6C15}" srcOrd="2" destOrd="0" parTransId="{487DF02D-F66F-417A-B1F5-3B22BC9C3FC6}" sibTransId="{EEEAD438-2F86-420C-8E5F-24C806A9F525}"/>
    <dgm:cxn modelId="{C00981E5-7FA4-4CE0-9E12-957496560720}" type="presOf" srcId="{266F3556-CBB2-4014-9B94-D15E5E1B6C15}" destId="{CE771162-BF9A-4A61-8B84-8AD45993BEFE}" srcOrd="0" destOrd="0" presId="urn:microsoft.com/office/officeart/2005/8/layout/cycle6"/>
    <dgm:cxn modelId="{2F442232-885A-4218-AE62-C1A0DB13298A}" type="presParOf" srcId="{0F63627B-F728-47FB-B2AC-3B75BF00D12E}" destId="{AAA0DBED-863C-4240-8C73-597D7062CEDA}" srcOrd="0" destOrd="0" presId="urn:microsoft.com/office/officeart/2005/8/layout/cycle6"/>
    <dgm:cxn modelId="{E5C6A687-9679-4062-8E5C-4D1176C9C5C8}" type="presParOf" srcId="{0F63627B-F728-47FB-B2AC-3B75BF00D12E}" destId="{3FA5CC7B-3BFE-467B-AF42-883BA899B70D}" srcOrd="1" destOrd="0" presId="urn:microsoft.com/office/officeart/2005/8/layout/cycle6"/>
    <dgm:cxn modelId="{920EFEE9-9181-402B-A26A-F4D1EEAB38A5}" type="presParOf" srcId="{0F63627B-F728-47FB-B2AC-3B75BF00D12E}" destId="{EB337C80-C7AA-4AC2-95C7-F2318BFDB4DD}" srcOrd="2" destOrd="0" presId="urn:microsoft.com/office/officeart/2005/8/layout/cycle6"/>
    <dgm:cxn modelId="{DAE8A52C-F80A-4A39-95FE-732D3AC7F137}" type="presParOf" srcId="{0F63627B-F728-47FB-B2AC-3B75BF00D12E}" destId="{A033C6AB-2277-44B8-990C-F53F26495997}" srcOrd="3" destOrd="0" presId="urn:microsoft.com/office/officeart/2005/8/layout/cycle6"/>
    <dgm:cxn modelId="{AE2347EC-0EB3-47EB-9F99-8101D2817D55}" type="presParOf" srcId="{0F63627B-F728-47FB-B2AC-3B75BF00D12E}" destId="{1709C14C-18E0-400C-BC96-8DD1D458634B}" srcOrd="4" destOrd="0" presId="urn:microsoft.com/office/officeart/2005/8/layout/cycle6"/>
    <dgm:cxn modelId="{51B07056-63EE-4B58-A49F-D4DC3BC0B963}" type="presParOf" srcId="{0F63627B-F728-47FB-B2AC-3B75BF00D12E}" destId="{DAD5DEC4-9AB0-4BF3-A079-C33EBADB9EF8}" srcOrd="5" destOrd="0" presId="urn:microsoft.com/office/officeart/2005/8/layout/cycle6"/>
    <dgm:cxn modelId="{CEDC68DD-507C-483D-9BEB-1B456B6A7FFE}" type="presParOf" srcId="{0F63627B-F728-47FB-B2AC-3B75BF00D12E}" destId="{CE771162-BF9A-4A61-8B84-8AD45993BEFE}" srcOrd="6" destOrd="0" presId="urn:microsoft.com/office/officeart/2005/8/layout/cycle6"/>
    <dgm:cxn modelId="{04014F13-51CB-4D4C-8218-D265894B7222}" type="presParOf" srcId="{0F63627B-F728-47FB-B2AC-3B75BF00D12E}" destId="{4F14CF8D-DFD6-44CF-9452-794C3A826E2E}" srcOrd="7" destOrd="0" presId="urn:microsoft.com/office/officeart/2005/8/layout/cycle6"/>
    <dgm:cxn modelId="{5341F342-F15E-4EEA-B4B0-A61893708E28}" type="presParOf" srcId="{0F63627B-F728-47FB-B2AC-3B75BF00D12E}" destId="{6BE6BE23-65BA-4E64-AAAD-919FE3B37272}" srcOrd="8" destOrd="0" presId="urn:microsoft.com/office/officeart/2005/8/layout/cycle6"/>
    <dgm:cxn modelId="{0C161B0A-B4D1-4750-9629-BE83AB3C9DAA}" type="presParOf" srcId="{0F63627B-F728-47FB-B2AC-3B75BF00D12E}" destId="{9C99F689-3322-4AF2-AE08-0B486AD0A1D4}" srcOrd="9" destOrd="0" presId="urn:microsoft.com/office/officeart/2005/8/layout/cycle6"/>
    <dgm:cxn modelId="{7BCAA489-3FD1-4164-8E9C-EEAEBFD183C2}" type="presParOf" srcId="{0F63627B-F728-47FB-B2AC-3B75BF00D12E}" destId="{1733C6B4-1BEC-4DFC-962F-A0E1970F7A06}" srcOrd="10" destOrd="0" presId="urn:microsoft.com/office/officeart/2005/8/layout/cycle6"/>
    <dgm:cxn modelId="{20A093D4-4096-46CE-AE93-454AD0DC8CC6}" type="presParOf" srcId="{0F63627B-F728-47FB-B2AC-3B75BF00D12E}" destId="{F074C6C7-66E6-4C8A-9FE8-214D499B83F3}" srcOrd="11" destOrd="0" presId="urn:microsoft.com/office/officeart/2005/8/layout/cycle6"/>
    <dgm:cxn modelId="{93D4FA66-9DAC-44D6-8422-CDEF1F2F289E}" type="presParOf" srcId="{0F63627B-F728-47FB-B2AC-3B75BF00D12E}" destId="{B6820F9B-1901-4A36-8E30-B6ED32D64A89}" srcOrd="12" destOrd="0" presId="urn:microsoft.com/office/officeart/2005/8/layout/cycle6"/>
    <dgm:cxn modelId="{718B37D4-3F91-4BFA-940F-7628F76AD7D0}" type="presParOf" srcId="{0F63627B-F728-47FB-B2AC-3B75BF00D12E}" destId="{9CC35567-C5D2-4132-8B8B-2C0694A67BE7}" srcOrd="13" destOrd="0" presId="urn:microsoft.com/office/officeart/2005/8/layout/cycle6"/>
    <dgm:cxn modelId="{12D4C54B-C680-42F7-9233-33E56689C676}" type="presParOf" srcId="{0F63627B-F728-47FB-B2AC-3B75BF00D12E}" destId="{33801FCB-467E-478C-907B-70D8F9093545}" srcOrd="14" destOrd="0" presId="urn:microsoft.com/office/officeart/2005/8/layout/cycle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2F6F9F5-BBE6-42B3-B5BE-16E490087AA8}" type="doc">
      <dgm:prSet loTypeId="urn:microsoft.com/office/officeart/2005/8/layout/cycle6" loCatId="cycle" qsTypeId="urn:microsoft.com/office/officeart/2005/8/quickstyle/simple1" qsCatId="simple" csTypeId="urn:microsoft.com/office/officeart/2005/8/colors/accent3_1" csCatId="accent3" phldr="1"/>
      <dgm:spPr/>
      <dgm:t>
        <a:bodyPr/>
        <a:lstStyle/>
        <a:p>
          <a:endParaRPr kumimoji="1" lang="ja-JP" altLang="en-US"/>
        </a:p>
      </dgm:t>
    </dgm:pt>
    <dgm:pt modelId="{F5A8B2D6-F978-46EF-A879-AE2EEABB4170}">
      <dgm:prSet phldrT="[テキスト]"/>
      <dgm:spPr>
        <a:solidFill>
          <a:schemeClr val="accent2"/>
        </a:solidFill>
      </dgm:spPr>
      <dgm:t>
        <a:bodyPr/>
        <a:lstStyle/>
        <a:p>
          <a:r>
            <a:rPr kumimoji="1" lang="ja-JP" altLang="en-US" dirty="0">
              <a:latin typeface="BIZ UDPゴシック" panose="020B0400000000000000" pitchFamily="50" charset="-128"/>
              <a:ea typeface="BIZ UDPゴシック" panose="020B0400000000000000" pitchFamily="50" charset="-128"/>
            </a:rPr>
            <a:t>脳の障害</a:t>
          </a:r>
        </a:p>
      </dgm:t>
    </dgm:pt>
    <dgm:pt modelId="{B396CD8C-BF39-4894-8CB4-16F061C74922}" type="parTrans" cxnId="{59433155-EC62-4965-AF99-8B6C8AA79D5D}">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2948E52B-BF81-4006-8AAD-9D00D3314966}" type="sibTrans" cxnId="{59433155-EC62-4965-AF99-8B6C8AA79D5D}">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5FA389AD-8BF0-457F-8342-4CC6A1E07558}">
      <dgm:prSet phldrT="[テキスト]"/>
      <dgm:spPr/>
      <dgm:t>
        <a:bodyPr/>
        <a:lstStyle/>
        <a:p>
          <a:r>
            <a:rPr kumimoji="1" lang="ja-JP" altLang="en-US" dirty="0">
              <a:latin typeface="BIZ UDPゴシック" panose="020B0400000000000000" pitchFamily="50" charset="-128"/>
              <a:ea typeface="BIZ UDPゴシック" panose="020B0400000000000000" pitchFamily="50" charset="-128"/>
            </a:rPr>
            <a:t>健康状態</a:t>
          </a:r>
        </a:p>
      </dgm:t>
    </dgm:pt>
    <dgm:pt modelId="{B211D9D0-DC52-4248-8F85-4CAC308E3F33}" type="parTrans" cxnId="{8AFADCC4-8AD5-4128-B5AE-0839BE6F10FD}">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5A7E3264-6AF5-4163-86B6-689FD84DE558}" type="sibTrans" cxnId="{8AFADCC4-8AD5-4128-B5AE-0839BE6F10FD}">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266F3556-CBB2-4014-9B94-D15E5E1B6C15}">
      <dgm:prSet phldrT="[テキスト]"/>
      <dgm:spPr/>
      <dgm:t>
        <a:bodyPr/>
        <a:lstStyle/>
        <a:p>
          <a:r>
            <a:rPr kumimoji="1" lang="ja-JP" altLang="en-US" dirty="0">
              <a:latin typeface="BIZ UDPゴシック" panose="020B0400000000000000" pitchFamily="50" charset="-128"/>
              <a:ea typeface="BIZ UDPゴシック" panose="020B0400000000000000" pitchFamily="50" charset="-128"/>
            </a:rPr>
            <a:t>生活歴</a:t>
          </a:r>
        </a:p>
      </dgm:t>
    </dgm:pt>
    <dgm:pt modelId="{487DF02D-F66F-417A-B1F5-3B22BC9C3FC6}" type="parTrans" cxnId="{128616DB-BEB7-4E7F-82B2-F19554A6C11A}">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EEEAD438-2F86-420C-8E5F-24C806A9F525}" type="sibTrans" cxnId="{128616DB-BEB7-4E7F-82B2-F19554A6C11A}">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F912B51B-35F1-403C-891D-B3E734788C6F}">
      <dgm:prSet phldrT="[テキスト]"/>
      <dgm:spPr/>
      <dgm:t>
        <a:bodyPr/>
        <a:lstStyle/>
        <a:p>
          <a:r>
            <a:rPr kumimoji="1" lang="ja-JP" altLang="en-US" dirty="0">
              <a:latin typeface="BIZ UDPゴシック" panose="020B0400000000000000" pitchFamily="50" charset="-128"/>
              <a:ea typeface="BIZ UDPゴシック" panose="020B0400000000000000" pitchFamily="50" charset="-128"/>
            </a:rPr>
            <a:t>性格</a:t>
          </a:r>
        </a:p>
      </dgm:t>
    </dgm:pt>
    <dgm:pt modelId="{0AE989CC-E6A2-46C7-A09F-4C3C5E9B8CB4}" type="parTrans" cxnId="{F129CFAD-9E68-4DF1-9C61-CA43B152DD4E}">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9E251CFE-1381-401A-AF76-BEBE38B3E388}" type="sibTrans" cxnId="{F129CFAD-9E68-4DF1-9C61-CA43B152DD4E}">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02810328-F7D8-4561-8C25-A9572A6ECE4A}">
      <dgm:prSet phldrT="[テキスト]"/>
      <dgm:spPr/>
      <dgm:t>
        <a:bodyPr/>
        <a:lstStyle/>
        <a:p>
          <a:r>
            <a:rPr kumimoji="1" lang="ja-JP" altLang="en-US" dirty="0">
              <a:latin typeface="BIZ UDPゴシック" panose="020B0400000000000000" pitchFamily="50" charset="-128"/>
              <a:ea typeface="BIZ UDPゴシック" panose="020B0400000000000000" pitchFamily="50" charset="-128"/>
            </a:rPr>
            <a:t>環境</a:t>
          </a:r>
        </a:p>
      </dgm:t>
    </dgm:pt>
    <dgm:pt modelId="{FACDF5B3-7F34-41C8-9AE5-6AB98ED70BC7}" type="parTrans" cxnId="{9782BF0A-BA9C-4E00-9E06-B100A752A1DE}">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5601A20E-9E3D-423D-B5A5-17D25BDBB440}" type="sibTrans" cxnId="{9782BF0A-BA9C-4E00-9E06-B100A752A1DE}">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0F63627B-F728-47FB-B2AC-3B75BF00D12E}" type="pres">
      <dgm:prSet presAssocID="{A2F6F9F5-BBE6-42B3-B5BE-16E490087AA8}" presName="cycle" presStyleCnt="0">
        <dgm:presLayoutVars>
          <dgm:dir/>
          <dgm:resizeHandles val="exact"/>
        </dgm:presLayoutVars>
      </dgm:prSet>
      <dgm:spPr/>
    </dgm:pt>
    <dgm:pt modelId="{AAA0DBED-863C-4240-8C73-597D7062CEDA}" type="pres">
      <dgm:prSet presAssocID="{F5A8B2D6-F978-46EF-A879-AE2EEABB4170}" presName="node" presStyleLbl="node1" presStyleIdx="0" presStyleCnt="5">
        <dgm:presLayoutVars>
          <dgm:bulletEnabled val="1"/>
        </dgm:presLayoutVars>
      </dgm:prSet>
      <dgm:spPr/>
    </dgm:pt>
    <dgm:pt modelId="{3FA5CC7B-3BFE-467B-AF42-883BA899B70D}" type="pres">
      <dgm:prSet presAssocID="{F5A8B2D6-F978-46EF-A879-AE2EEABB4170}" presName="spNode" presStyleCnt="0"/>
      <dgm:spPr/>
    </dgm:pt>
    <dgm:pt modelId="{EB337C80-C7AA-4AC2-95C7-F2318BFDB4DD}" type="pres">
      <dgm:prSet presAssocID="{2948E52B-BF81-4006-8AAD-9D00D3314966}" presName="sibTrans" presStyleLbl="sibTrans1D1" presStyleIdx="0" presStyleCnt="5"/>
      <dgm:spPr/>
    </dgm:pt>
    <dgm:pt modelId="{A033C6AB-2277-44B8-990C-F53F26495997}" type="pres">
      <dgm:prSet presAssocID="{5FA389AD-8BF0-457F-8342-4CC6A1E07558}" presName="node" presStyleLbl="node1" presStyleIdx="1" presStyleCnt="5">
        <dgm:presLayoutVars>
          <dgm:bulletEnabled val="1"/>
        </dgm:presLayoutVars>
      </dgm:prSet>
      <dgm:spPr/>
    </dgm:pt>
    <dgm:pt modelId="{1709C14C-18E0-400C-BC96-8DD1D458634B}" type="pres">
      <dgm:prSet presAssocID="{5FA389AD-8BF0-457F-8342-4CC6A1E07558}" presName="spNode" presStyleCnt="0"/>
      <dgm:spPr/>
    </dgm:pt>
    <dgm:pt modelId="{DAD5DEC4-9AB0-4BF3-A079-C33EBADB9EF8}" type="pres">
      <dgm:prSet presAssocID="{5A7E3264-6AF5-4163-86B6-689FD84DE558}" presName="sibTrans" presStyleLbl="sibTrans1D1" presStyleIdx="1" presStyleCnt="5"/>
      <dgm:spPr/>
    </dgm:pt>
    <dgm:pt modelId="{CE771162-BF9A-4A61-8B84-8AD45993BEFE}" type="pres">
      <dgm:prSet presAssocID="{266F3556-CBB2-4014-9B94-D15E5E1B6C15}" presName="node" presStyleLbl="node1" presStyleIdx="2" presStyleCnt="5">
        <dgm:presLayoutVars>
          <dgm:bulletEnabled val="1"/>
        </dgm:presLayoutVars>
      </dgm:prSet>
      <dgm:spPr/>
    </dgm:pt>
    <dgm:pt modelId="{4F14CF8D-DFD6-44CF-9452-794C3A826E2E}" type="pres">
      <dgm:prSet presAssocID="{266F3556-CBB2-4014-9B94-D15E5E1B6C15}" presName="spNode" presStyleCnt="0"/>
      <dgm:spPr/>
    </dgm:pt>
    <dgm:pt modelId="{6BE6BE23-65BA-4E64-AAAD-919FE3B37272}" type="pres">
      <dgm:prSet presAssocID="{EEEAD438-2F86-420C-8E5F-24C806A9F525}" presName="sibTrans" presStyleLbl="sibTrans1D1" presStyleIdx="2" presStyleCnt="5"/>
      <dgm:spPr/>
    </dgm:pt>
    <dgm:pt modelId="{9C99F689-3322-4AF2-AE08-0B486AD0A1D4}" type="pres">
      <dgm:prSet presAssocID="{F912B51B-35F1-403C-891D-B3E734788C6F}" presName="node" presStyleLbl="node1" presStyleIdx="3" presStyleCnt="5">
        <dgm:presLayoutVars>
          <dgm:bulletEnabled val="1"/>
        </dgm:presLayoutVars>
      </dgm:prSet>
      <dgm:spPr/>
    </dgm:pt>
    <dgm:pt modelId="{1733C6B4-1BEC-4DFC-962F-A0E1970F7A06}" type="pres">
      <dgm:prSet presAssocID="{F912B51B-35F1-403C-891D-B3E734788C6F}" presName="spNode" presStyleCnt="0"/>
      <dgm:spPr/>
    </dgm:pt>
    <dgm:pt modelId="{F074C6C7-66E6-4C8A-9FE8-214D499B83F3}" type="pres">
      <dgm:prSet presAssocID="{9E251CFE-1381-401A-AF76-BEBE38B3E388}" presName="sibTrans" presStyleLbl="sibTrans1D1" presStyleIdx="3" presStyleCnt="5"/>
      <dgm:spPr/>
    </dgm:pt>
    <dgm:pt modelId="{B6820F9B-1901-4A36-8E30-B6ED32D64A89}" type="pres">
      <dgm:prSet presAssocID="{02810328-F7D8-4561-8C25-A9572A6ECE4A}" presName="node" presStyleLbl="node1" presStyleIdx="4" presStyleCnt="5">
        <dgm:presLayoutVars>
          <dgm:bulletEnabled val="1"/>
        </dgm:presLayoutVars>
      </dgm:prSet>
      <dgm:spPr/>
    </dgm:pt>
    <dgm:pt modelId="{9CC35567-C5D2-4132-8B8B-2C0694A67BE7}" type="pres">
      <dgm:prSet presAssocID="{02810328-F7D8-4561-8C25-A9572A6ECE4A}" presName="spNode" presStyleCnt="0"/>
      <dgm:spPr/>
    </dgm:pt>
    <dgm:pt modelId="{33801FCB-467E-478C-907B-70D8F9093545}" type="pres">
      <dgm:prSet presAssocID="{5601A20E-9E3D-423D-B5A5-17D25BDBB440}" presName="sibTrans" presStyleLbl="sibTrans1D1" presStyleIdx="4" presStyleCnt="5"/>
      <dgm:spPr/>
    </dgm:pt>
  </dgm:ptLst>
  <dgm:cxnLst>
    <dgm:cxn modelId="{9782BF0A-BA9C-4E00-9E06-B100A752A1DE}" srcId="{A2F6F9F5-BBE6-42B3-B5BE-16E490087AA8}" destId="{02810328-F7D8-4561-8C25-A9572A6ECE4A}" srcOrd="4" destOrd="0" parTransId="{FACDF5B3-7F34-41C8-9AE5-6AB98ED70BC7}" sibTransId="{5601A20E-9E3D-423D-B5A5-17D25BDBB440}"/>
    <dgm:cxn modelId="{F99B9C17-4B21-4437-A619-3ED150E9AFA9}" type="presOf" srcId="{2948E52B-BF81-4006-8AAD-9D00D3314966}" destId="{EB337C80-C7AA-4AC2-95C7-F2318BFDB4DD}" srcOrd="0" destOrd="0" presId="urn:microsoft.com/office/officeart/2005/8/layout/cycle6"/>
    <dgm:cxn modelId="{07423E33-19BB-4C97-B5C1-4544B2D9E155}" type="presOf" srcId="{5601A20E-9E3D-423D-B5A5-17D25BDBB440}" destId="{33801FCB-467E-478C-907B-70D8F9093545}" srcOrd="0" destOrd="0" presId="urn:microsoft.com/office/officeart/2005/8/layout/cycle6"/>
    <dgm:cxn modelId="{7EA58C39-A88F-4BB1-8C09-E5D80D3E4C4D}" type="presOf" srcId="{EEEAD438-2F86-420C-8E5F-24C806A9F525}" destId="{6BE6BE23-65BA-4E64-AAAD-919FE3B37272}" srcOrd="0" destOrd="0" presId="urn:microsoft.com/office/officeart/2005/8/layout/cycle6"/>
    <dgm:cxn modelId="{E603243C-30FF-4968-8696-2CDCB73FD52B}" type="presOf" srcId="{02810328-F7D8-4561-8C25-A9572A6ECE4A}" destId="{B6820F9B-1901-4A36-8E30-B6ED32D64A89}" srcOrd="0" destOrd="0" presId="urn:microsoft.com/office/officeart/2005/8/layout/cycle6"/>
    <dgm:cxn modelId="{FFFA635C-3432-4117-86CB-3F70C927B9BC}" type="presOf" srcId="{5FA389AD-8BF0-457F-8342-4CC6A1E07558}" destId="{A033C6AB-2277-44B8-990C-F53F26495997}" srcOrd="0" destOrd="0" presId="urn:microsoft.com/office/officeart/2005/8/layout/cycle6"/>
    <dgm:cxn modelId="{5E868B51-2AE8-411A-A63F-907D98979897}" type="presOf" srcId="{F912B51B-35F1-403C-891D-B3E734788C6F}" destId="{9C99F689-3322-4AF2-AE08-0B486AD0A1D4}" srcOrd="0" destOrd="0" presId="urn:microsoft.com/office/officeart/2005/8/layout/cycle6"/>
    <dgm:cxn modelId="{59433155-EC62-4965-AF99-8B6C8AA79D5D}" srcId="{A2F6F9F5-BBE6-42B3-B5BE-16E490087AA8}" destId="{F5A8B2D6-F978-46EF-A879-AE2EEABB4170}" srcOrd="0" destOrd="0" parTransId="{B396CD8C-BF39-4894-8CB4-16F061C74922}" sibTransId="{2948E52B-BF81-4006-8AAD-9D00D3314966}"/>
    <dgm:cxn modelId="{15F9CE83-B73B-4C3F-B2E1-0AF36D295F97}" type="presOf" srcId="{A2F6F9F5-BBE6-42B3-B5BE-16E490087AA8}" destId="{0F63627B-F728-47FB-B2AC-3B75BF00D12E}" srcOrd="0" destOrd="0" presId="urn:microsoft.com/office/officeart/2005/8/layout/cycle6"/>
    <dgm:cxn modelId="{8AA34F9D-B323-43A1-8E14-B445B08973F5}" type="presOf" srcId="{5A7E3264-6AF5-4163-86B6-689FD84DE558}" destId="{DAD5DEC4-9AB0-4BF3-A079-C33EBADB9EF8}" srcOrd="0" destOrd="0" presId="urn:microsoft.com/office/officeart/2005/8/layout/cycle6"/>
    <dgm:cxn modelId="{F129CFAD-9E68-4DF1-9C61-CA43B152DD4E}" srcId="{A2F6F9F5-BBE6-42B3-B5BE-16E490087AA8}" destId="{F912B51B-35F1-403C-891D-B3E734788C6F}" srcOrd="3" destOrd="0" parTransId="{0AE989CC-E6A2-46C7-A09F-4C3C5E9B8CB4}" sibTransId="{9E251CFE-1381-401A-AF76-BEBE38B3E388}"/>
    <dgm:cxn modelId="{57761FB0-4654-4D96-A1C1-C71645D9430E}" type="presOf" srcId="{9E251CFE-1381-401A-AF76-BEBE38B3E388}" destId="{F074C6C7-66E6-4C8A-9FE8-214D499B83F3}" srcOrd="0" destOrd="0" presId="urn:microsoft.com/office/officeart/2005/8/layout/cycle6"/>
    <dgm:cxn modelId="{33473BB4-17F7-44AF-8EAF-8580CD08308D}" type="presOf" srcId="{F5A8B2D6-F978-46EF-A879-AE2EEABB4170}" destId="{AAA0DBED-863C-4240-8C73-597D7062CEDA}" srcOrd="0" destOrd="0" presId="urn:microsoft.com/office/officeart/2005/8/layout/cycle6"/>
    <dgm:cxn modelId="{8AFADCC4-8AD5-4128-B5AE-0839BE6F10FD}" srcId="{A2F6F9F5-BBE6-42B3-B5BE-16E490087AA8}" destId="{5FA389AD-8BF0-457F-8342-4CC6A1E07558}" srcOrd="1" destOrd="0" parTransId="{B211D9D0-DC52-4248-8F85-4CAC308E3F33}" sibTransId="{5A7E3264-6AF5-4163-86B6-689FD84DE558}"/>
    <dgm:cxn modelId="{128616DB-BEB7-4E7F-82B2-F19554A6C11A}" srcId="{A2F6F9F5-BBE6-42B3-B5BE-16E490087AA8}" destId="{266F3556-CBB2-4014-9B94-D15E5E1B6C15}" srcOrd="2" destOrd="0" parTransId="{487DF02D-F66F-417A-B1F5-3B22BC9C3FC6}" sibTransId="{EEEAD438-2F86-420C-8E5F-24C806A9F525}"/>
    <dgm:cxn modelId="{C00981E5-7FA4-4CE0-9E12-957496560720}" type="presOf" srcId="{266F3556-CBB2-4014-9B94-D15E5E1B6C15}" destId="{CE771162-BF9A-4A61-8B84-8AD45993BEFE}" srcOrd="0" destOrd="0" presId="urn:microsoft.com/office/officeart/2005/8/layout/cycle6"/>
    <dgm:cxn modelId="{2F442232-885A-4218-AE62-C1A0DB13298A}" type="presParOf" srcId="{0F63627B-F728-47FB-B2AC-3B75BF00D12E}" destId="{AAA0DBED-863C-4240-8C73-597D7062CEDA}" srcOrd="0" destOrd="0" presId="urn:microsoft.com/office/officeart/2005/8/layout/cycle6"/>
    <dgm:cxn modelId="{E5C6A687-9679-4062-8E5C-4D1176C9C5C8}" type="presParOf" srcId="{0F63627B-F728-47FB-B2AC-3B75BF00D12E}" destId="{3FA5CC7B-3BFE-467B-AF42-883BA899B70D}" srcOrd="1" destOrd="0" presId="urn:microsoft.com/office/officeart/2005/8/layout/cycle6"/>
    <dgm:cxn modelId="{920EFEE9-9181-402B-A26A-F4D1EEAB38A5}" type="presParOf" srcId="{0F63627B-F728-47FB-B2AC-3B75BF00D12E}" destId="{EB337C80-C7AA-4AC2-95C7-F2318BFDB4DD}" srcOrd="2" destOrd="0" presId="urn:microsoft.com/office/officeart/2005/8/layout/cycle6"/>
    <dgm:cxn modelId="{DAE8A52C-F80A-4A39-95FE-732D3AC7F137}" type="presParOf" srcId="{0F63627B-F728-47FB-B2AC-3B75BF00D12E}" destId="{A033C6AB-2277-44B8-990C-F53F26495997}" srcOrd="3" destOrd="0" presId="urn:microsoft.com/office/officeart/2005/8/layout/cycle6"/>
    <dgm:cxn modelId="{AE2347EC-0EB3-47EB-9F99-8101D2817D55}" type="presParOf" srcId="{0F63627B-F728-47FB-B2AC-3B75BF00D12E}" destId="{1709C14C-18E0-400C-BC96-8DD1D458634B}" srcOrd="4" destOrd="0" presId="urn:microsoft.com/office/officeart/2005/8/layout/cycle6"/>
    <dgm:cxn modelId="{51B07056-63EE-4B58-A49F-D4DC3BC0B963}" type="presParOf" srcId="{0F63627B-F728-47FB-B2AC-3B75BF00D12E}" destId="{DAD5DEC4-9AB0-4BF3-A079-C33EBADB9EF8}" srcOrd="5" destOrd="0" presId="urn:microsoft.com/office/officeart/2005/8/layout/cycle6"/>
    <dgm:cxn modelId="{CEDC68DD-507C-483D-9BEB-1B456B6A7FFE}" type="presParOf" srcId="{0F63627B-F728-47FB-B2AC-3B75BF00D12E}" destId="{CE771162-BF9A-4A61-8B84-8AD45993BEFE}" srcOrd="6" destOrd="0" presId="urn:microsoft.com/office/officeart/2005/8/layout/cycle6"/>
    <dgm:cxn modelId="{04014F13-51CB-4D4C-8218-D265894B7222}" type="presParOf" srcId="{0F63627B-F728-47FB-B2AC-3B75BF00D12E}" destId="{4F14CF8D-DFD6-44CF-9452-794C3A826E2E}" srcOrd="7" destOrd="0" presId="urn:microsoft.com/office/officeart/2005/8/layout/cycle6"/>
    <dgm:cxn modelId="{5341F342-F15E-4EEA-B4B0-A61893708E28}" type="presParOf" srcId="{0F63627B-F728-47FB-B2AC-3B75BF00D12E}" destId="{6BE6BE23-65BA-4E64-AAAD-919FE3B37272}" srcOrd="8" destOrd="0" presId="urn:microsoft.com/office/officeart/2005/8/layout/cycle6"/>
    <dgm:cxn modelId="{0C161B0A-B4D1-4750-9629-BE83AB3C9DAA}" type="presParOf" srcId="{0F63627B-F728-47FB-B2AC-3B75BF00D12E}" destId="{9C99F689-3322-4AF2-AE08-0B486AD0A1D4}" srcOrd="9" destOrd="0" presId="urn:microsoft.com/office/officeart/2005/8/layout/cycle6"/>
    <dgm:cxn modelId="{7BCAA489-3FD1-4164-8E9C-EEAEBFD183C2}" type="presParOf" srcId="{0F63627B-F728-47FB-B2AC-3B75BF00D12E}" destId="{1733C6B4-1BEC-4DFC-962F-A0E1970F7A06}" srcOrd="10" destOrd="0" presId="urn:microsoft.com/office/officeart/2005/8/layout/cycle6"/>
    <dgm:cxn modelId="{20A093D4-4096-46CE-AE93-454AD0DC8CC6}" type="presParOf" srcId="{0F63627B-F728-47FB-B2AC-3B75BF00D12E}" destId="{F074C6C7-66E6-4C8A-9FE8-214D499B83F3}" srcOrd="11" destOrd="0" presId="urn:microsoft.com/office/officeart/2005/8/layout/cycle6"/>
    <dgm:cxn modelId="{93D4FA66-9DAC-44D6-8422-CDEF1F2F289E}" type="presParOf" srcId="{0F63627B-F728-47FB-B2AC-3B75BF00D12E}" destId="{B6820F9B-1901-4A36-8E30-B6ED32D64A89}" srcOrd="12" destOrd="0" presId="urn:microsoft.com/office/officeart/2005/8/layout/cycle6"/>
    <dgm:cxn modelId="{718B37D4-3F91-4BFA-940F-7628F76AD7D0}" type="presParOf" srcId="{0F63627B-F728-47FB-B2AC-3B75BF00D12E}" destId="{9CC35567-C5D2-4132-8B8B-2C0694A67BE7}" srcOrd="13" destOrd="0" presId="urn:microsoft.com/office/officeart/2005/8/layout/cycle6"/>
    <dgm:cxn modelId="{12D4C54B-C680-42F7-9233-33E56689C676}" type="presParOf" srcId="{0F63627B-F728-47FB-B2AC-3B75BF00D12E}" destId="{33801FCB-467E-478C-907B-70D8F9093545}" srcOrd="14" destOrd="0" presId="urn:microsoft.com/office/officeart/2005/8/layout/cycle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2F6F9F5-BBE6-42B3-B5BE-16E490087AA8}" type="doc">
      <dgm:prSet loTypeId="urn:microsoft.com/office/officeart/2005/8/layout/cycle6" loCatId="cycle" qsTypeId="urn:microsoft.com/office/officeart/2005/8/quickstyle/simple1" qsCatId="simple" csTypeId="urn:microsoft.com/office/officeart/2005/8/colors/accent3_1" csCatId="accent3" phldr="1"/>
      <dgm:spPr/>
      <dgm:t>
        <a:bodyPr/>
        <a:lstStyle/>
        <a:p>
          <a:endParaRPr kumimoji="1" lang="ja-JP" altLang="en-US"/>
        </a:p>
      </dgm:t>
    </dgm:pt>
    <dgm:pt modelId="{F5A8B2D6-F978-46EF-A879-AE2EEABB4170}">
      <dgm:prSet phldrT="[テキスト]"/>
      <dgm:spPr>
        <a:solidFill>
          <a:schemeClr val="bg1"/>
        </a:solidFill>
      </dgm:spPr>
      <dgm:t>
        <a:bodyPr/>
        <a:lstStyle/>
        <a:p>
          <a:r>
            <a:rPr kumimoji="1" lang="ja-JP" altLang="en-US" dirty="0">
              <a:latin typeface="BIZ UDPゴシック" panose="020B0400000000000000" pitchFamily="50" charset="-128"/>
              <a:ea typeface="BIZ UDPゴシック" panose="020B0400000000000000" pitchFamily="50" charset="-128"/>
            </a:rPr>
            <a:t>脳の障害</a:t>
          </a:r>
        </a:p>
      </dgm:t>
    </dgm:pt>
    <dgm:pt modelId="{B396CD8C-BF39-4894-8CB4-16F061C74922}" type="parTrans" cxnId="{59433155-EC62-4965-AF99-8B6C8AA79D5D}">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2948E52B-BF81-4006-8AAD-9D00D3314966}" type="sibTrans" cxnId="{59433155-EC62-4965-AF99-8B6C8AA79D5D}">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5FA389AD-8BF0-457F-8342-4CC6A1E07558}">
      <dgm:prSet phldrT="[テキスト]"/>
      <dgm:spPr>
        <a:solidFill>
          <a:schemeClr val="accent2"/>
        </a:solidFill>
      </dgm:spPr>
      <dgm:t>
        <a:bodyPr/>
        <a:lstStyle/>
        <a:p>
          <a:r>
            <a:rPr kumimoji="1" lang="ja-JP" altLang="en-US" dirty="0">
              <a:latin typeface="BIZ UDPゴシック" panose="020B0400000000000000" pitchFamily="50" charset="-128"/>
              <a:ea typeface="BIZ UDPゴシック" panose="020B0400000000000000" pitchFamily="50" charset="-128"/>
            </a:rPr>
            <a:t>健康状態</a:t>
          </a:r>
        </a:p>
      </dgm:t>
    </dgm:pt>
    <dgm:pt modelId="{B211D9D0-DC52-4248-8F85-4CAC308E3F33}" type="parTrans" cxnId="{8AFADCC4-8AD5-4128-B5AE-0839BE6F10FD}">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5A7E3264-6AF5-4163-86B6-689FD84DE558}" type="sibTrans" cxnId="{8AFADCC4-8AD5-4128-B5AE-0839BE6F10FD}">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266F3556-CBB2-4014-9B94-D15E5E1B6C15}">
      <dgm:prSet phldrT="[テキスト]"/>
      <dgm:spPr/>
      <dgm:t>
        <a:bodyPr/>
        <a:lstStyle/>
        <a:p>
          <a:r>
            <a:rPr kumimoji="1" lang="ja-JP" altLang="en-US" dirty="0">
              <a:latin typeface="BIZ UDPゴシック" panose="020B0400000000000000" pitchFamily="50" charset="-128"/>
              <a:ea typeface="BIZ UDPゴシック" panose="020B0400000000000000" pitchFamily="50" charset="-128"/>
            </a:rPr>
            <a:t>生活歴</a:t>
          </a:r>
        </a:p>
      </dgm:t>
    </dgm:pt>
    <dgm:pt modelId="{487DF02D-F66F-417A-B1F5-3B22BC9C3FC6}" type="parTrans" cxnId="{128616DB-BEB7-4E7F-82B2-F19554A6C11A}">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EEEAD438-2F86-420C-8E5F-24C806A9F525}" type="sibTrans" cxnId="{128616DB-BEB7-4E7F-82B2-F19554A6C11A}">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F912B51B-35F1-403C-891D-B3E734788C6F}">
      <dgm:prSet phldrT="[テキスト]"/>
      <dgm:spPr/>
      <dgm:t>
        <a:bodyPr/>
        <a:lstStyle/>
        <a:p>
          <a:r>
            <a:rPr kumimoji="1" lang="ja-JP" altLang="en-US" dirty="0">
              <a:latin typeface="BIZ UDPゴシック" panose="020B0400000000000000" pitchFamily="50" charset="-128"/>
              <a:ea typeface="BIZ UDPゴシック" panose="020B0400000000000000" pitchFamily="50" charset="-128"/>
            </a:rPr>
            <a:t>性格</a:t>
          </a:r>
        </a:p>
      </dgm:t>
    </dgm:pt>
    <dgm:pt modelId="{0AE989CC-E6A2-46C7-A09F-4C3C5E9B8CB4}" type="parTrans" cxnId="{F129CFAD-9E68-4DF1-9C61-CA43B152DD4E}">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9E251CFE-1381-401A-AF76-BEBE38B3E388}" type="sibTrans" cxnId="{F129CFAD-9E68-4DF1-9C61-CA43B152DD4E}">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02810328-F7D8-4561-8C25-A9572A6ECE4A}">
      <dgm:prSet phldrT="[テキスト]"/>
      <dgm:spPr/>
      <dgm:t>
        <a:bodyPr/>
        <a:lstStyle/>
        <a:p>
          <a:r>
            <a:rPr kumimoji="1" lang="ja-JP" altLang="en-US" dirty="0">
              <a:latin typeface="BIZ UDPゴシック" panose="020B0400000000000000" pitchFamily="50" charset="-128"/>
              <a:ea typeface="BIZ UDPゴシック" panose="020B0400000000000000" pitchFamily="50" charset="-128"/>
            </a:rPr>
            <a:t>環境</a:t>
          </a:r>
        </a:p>
      </dgm:t>
    </dgm:pt>
    <dgm:pt modelId="{FACDF5B3-7F34-41C8-9AE5-6AB98ED70BC7}" type="parTrans" cxnId="{9782BF0A-BA9C-4E00-9E06-B100A752A1DE}">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5601A20E-9E3D-423D-B5A5-17D25BDBB440}" type="sibTrans" cxnId="{9782BF0A-BA9C-4E00-9E06-B100A752A1DE}">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0F63627B-F728-47FB-B2AC-3B75BF00D12E}" type="pres">
      <dgm:prSet presAssocID="{A2F6F9F5-BBE6-42B3-B5BE-16E490087AA8}" presName="cycle" presStyleCnt="0">
        <dgm:presLayoutVars>
          <dgm:dir/>
          <dgm:resizeHandles val="exact"/>
        </dgm:presLayoutVars>
      </dgm:prSet>
      <dgm:spPr/>
    </dgm:pt>
    <dgm:pt modelId="{AAA0DBED-863C-4240-8C73-597D7062CEDA}" type="pres">
      <dgm:prSet presAssocID="{F5A8B2D6-F978-46EF-A879-AE2EEABB4170}" presName="node" presStyleLbl="node1" presStyleIdx="0" presStyleCnt="5">
        <dgm:presLayoutVars>
          <dgm:bulletEnabled val="1"/>
        </dgm:presLayoutVars>
      </dgm:prSet>
      <dgm:spPr/>
    </dgm:pt>
    <dgm:pt modelId="{3FA5CC7B-3BFE-467B-AF42-883BA899B70D}" type="pres">
      <dgm:prSet presAssocID="{F5A8B2D6-F978-46EF-A879-AE2EEABB4170}" presName="spNode" presStyleCnt="0"/>
      <dgm:spPr/>
    </dgm:pt>
    <dgm:pt modelId="{EB337C80-C7AA-4AC2-95C7-F2318BFDB4DD}" type="pres">
      <dgm:prSet presAssocID="{2948E52B-BF81-4006-8AAD-9D00D3314966}" presName="sibTrans" presStyleLbl="sibTrans1D1" presStyleIdx="0" presStyleCnt="5"/>
      <dgm:spPr/>
    </dgm:pt>
    <dgm:pt modelId="{A033C6AB-2277-44B8-990C-F53F26495997}" type="pres">
      <dgm:prSet presAssocID="{5FA389AD-8BF0-457F-8342-4CC6A1E07558}" presName="node" presStyleLbl="node1" presStyleIdx="1" presStyleCnt="5">
        <dgm:presLayoutVars>
          <dgm:bulletEnabled val="1"/>
        </dgm:presLayoutVars>
      </dgm:prSet>
      <dgm:spPr/>
    </dgm:pt>
    <dgm:pt modelId="{1709C14C-18E0-400C-BC96-8DD1D458634B}" type="pres">
      <dgm:prSet presAssocID="{5FA389AD-8BF0-457F-8342-4CC6A1E07558}" presName="spNode" presStyleCnt="0"/>
      <dgm:spPr/>
    </dgm:pt>
    <dgm:pt modelId="{DAD5DEC4-9AB0-4BF3-A079-C33EBADB9EF8}" type="pres">
      <dgm:prSet presAssocID="{5A7E3264-6AF5-4163-86B6-689FD84DE558}" presName="sibTrans" presStyleLbl="sibTrans1D1" presStyleIdx="1" presStyleCnt="5"/>
      <dgm:spPr/>
    </dgm:pt>
    <dgm:pt modelId="{CE771162-BF9A-4A61-8B84-8AD45993BEFE}" type="pres">
      <dgm:prSet presAssocID="{266F3556-CBB2-4014-9B94-D15E5E1B6C15}" presName="node" presStyleLbl="node1" presStyleIdx="2" presStyleCnt="5">
        <dgm:presLayoutVars>
          <dgm:bulletEnabled val="1"/>
        </dgm:presLayoutVars>
      </dgm:prSet>
      <dgm:spPr/>
    </dgm:pt>
    <dgm:pt modelId="{4F14CF8D-DFD6-44CF-9452-794C3A826E2E}" type="pres">
      <dgm:prSet presAssocID="{266F3556-CBB2-4014-9B94-D15E5E1B6C15}" presName="spNode" presStyleCnt="0"/>
      <dgm:spPr/>
    </dgm:pt>
    <dgm:pt modelId="{6BE6BE23-65BA-4E64-AAAD-919FE3B37272}" type="pres">
      <dgm:prSet presAssocID="{EEEAD438-2F86-420C-8E5F-24C806A9F525}" presName="sibTrans" presStyleLbl="sibTrans1D1" presStyleIdx="2" presStyleCnt="5"/>
      <dgm:spPr/>
    </dgm:pt>
    <dgm:pt modelId="{9C99F689-3322-4AF2-AE08-0B486AD0A1D4}" type="pres">
      <dgm:prSet presAssocID="{F912B51B-35F1-403C-891D-B3E734788C6F}" presName="node" presStyleLbl="node1" presStyleIdx="3" presStyleCnt="5">
        <dgm:presLayoutVars>
          <dgm:bulletEnabled val="1"/>
        </dgm:presLayoutVars>
      </dgm:prSet>
      <dgm:spPr/>
    </dgm:pt>
    <dgm:pt modelId="{1733C6B4-1BEC-4DFC-962F-A0E1970F7A06}" type="pres">
      <dgm:prSet presAssocID="{F912B51B-35F1-403C-891D-B3E734788C6F}" presName="spNode" presStyleCnt="0"/>
      <dgm:spPr/>
    </dgm:pt>
    <dgm:pt modelId="{F074C6C7-66E6-4C8A-9FE8-214D499B83F3}" type="pres">
      <dgm:prSet presAssocID="{9E251CFE-1381-401A-AF76-BEBE38B3E388}" presName="sibTrans" presStyleLbl="sibTrans1D1" presStyleIdx="3" presStyleCnt="5"/>
      <dgm:spPr/>
    </dgm:pt>
    <dgm:pt modelId="{B6820F9B-1901-4A36-8E30-B6ED32D64A89}" type="pres">
      <dgm:prSet presAssocID="{02810328-F7D8-4561-8C25-A9572A6ECE4A}" presName="node" presStyleLbl="node1" presStyleIdx="4" presStyleCnt="5">
        <dgm:presLayoutVars>
          <dgm:bulletEnabled val="1"/>
        </dgm:presLayoutVars>
      </dgm:prSet>
      <dgm:spPr/>
    </dgm:pt>
    <dgm:pt modelId="{9CC35567-C5D2-4132-8B8B-2C0694A67BE7}" type="pres">
      <dgm:prSet presAssocID="{02810328-F7D8-4561-8C25-A9572A6ECE4A}" presName="spNode" presStyleCnt="0"/>
      <dgm:spPr/>
    </dgm:pt>
    <dgm:pt modelId="{33801FCB-467E-478C-907B-70D8F9093545}" type="pres">
      <dgm:prSet presAssocID="{5601A20E-9E3D-423D-B5A5-17D25BDBB440}" presName="sibTrans" presStyleLbl="sibTrans1D1" presStyleIdx="4" presStyleCnt="5"/>
      <dgm:spPr/>
    </dgm:pt>
  </dgm:ptLst>
  <dgm:cxnLst>
    <dgm:cxn modelId="{9782BF0A-BA9C-4E00-9E06-B100A752A1DE}" srcId="{A2F6F9F5-BBE6-42B3-B5BE-16E490087AA8}" destId="{02810328-F7D8-4561-8C25-A9572A6ECE4A}" srcOrd="4" destOrd="0" parTransId="{FACDF5B3-7F34-41C8-9AE5-6AB98ED70BC7}" sibTransId="{5601A20E-9E3D-423D-B5A5-17D25BDBB440}"/>
    <dgm:cxn modelId="{F99B9C17-4B21-4437-A619-3ED150E9AFA9}" type="presOf" srcId="{2948E52B-BF81-4006-8AAD-9D00D3314966}" destId="{EB337C80-C7AA-4AC2-95C7-F2318BFDB4DD}" srcOrd="0" destOrd="0" presId="urn:microsoft.com/office/officeart/2005/8/layout/cycle6"/>
    <dgm:cxn modelId="{07423E33-19BB-4C97-B5C1-4544B2D9E155}" type="presOf" srcId="{5601A20E-9E3D-423D-B5A5-17D25BDBB440}" destId="{33801FCB-467E-478C-907B-70D8F9093545}" srcOrd="0" destOrd="0" presId="urn:microsoft.com/office/officeart/2005/8/layout/cycle6"/>
    <dgm:cxn modelId="{7EA58C39-A88F-4BB1-8C09-E5D80D3E4C4D}" type="presOf" srcId="{EEEAD438-2F86-420C-8E5F-24C806A9F525}" destId="{6BE6BE23-65BA-4E64-AAAD-919FE3B37272}" srcOrd="0" destOrd="0" presId="urn:microsoft.com/office/officeart/2005/8/layout/cycle6"/>
    <dgm:cxn modelId="{E603243C-30FF-4968-8696-2CDCB73FD52B}" type="presOf" srcId="{02810328-F7D8-4561-8C25-A9572A6ECE4A}" destId="{B6820F9B-1901-4A36-8E30-B6ED32D64A89}" srcOrd="0" destOrd="0" presId="urn:microsoft.com/office/officeart/2005/8/layout/cycle6"/>
    <dgm:cxn modelId="{FFFA635C-3432-4117-86CB-3F70C927B9BC}" type="presOf" srcId="{5FA389AD-8BF0-457F-8342-4CC6A1E07558}" destId="{A033C6AB-2277-44B8-990C-F53F26495997}" srcOrd="0" destOrd="0" presId="urn:microsoft.com/office/officeart/2005/8/layout/cycle6"/>
    <dgm:cxn modelId="{5E868B51-2AE8-411A-A63F-907D98979897}" type="presOf" srcId="{F912B51B-35F1-403C-891D-B3E734788C6F}" destId="{9C99F689-3322-4AF2-AE08-0B486AD0A1D4}" srcOrd="0" destOrd="0" presId="urn:microsoft.com/office/officeart/2005/8/layout/cycle6"/>
    <dgm:cxn modelId="{59433155-EC62-4965-AF99-8B6C8AA79D5D}" srcId="{A2F6F9F5-BBE6-42B3-B5BE-16E490087AA8}" destId="{F5A8B2D6-F978-46EF-A879-AE2EEABB4170}" srcOrd="0" destOrd="0" parTransId="{B396CD8C-BF39-4894-8CB4-16F061C74922}" sibTransId="{2948E52B-BF81-4006-8AAD-9D00D3314966}"/>
    <dgm:cxn modelId="{15F9CE83-B73B-4C3F-B2E1-0AF36D295F97}" type="presOf" srcId="{A2F6F9F5-BBE6-42B3-B5BE-16E490087AA8}" destId="{0F63627B-F728-47FB-B2AC-3B75BF00D12E}" srcOrd="0" destOrd="0" presId="urn:microsoft.com/office/officeart/2005/8/layout/cycle6"/>
    <dgm:cxn modelId="{8AA34F9D-B323-43A1-8E14-B445B08973F5}" type="presOf" srcId="{5A7E3264-6AF5-4163-86B6-689FD84DE558}" destId="{DAD5DEC4-9AB0-4BF3-A079-C33EBADB9EF8}" srcOrd="0" destOrd="0" presId="urn:microsoft.com/office/officeart/2005/8/layout/cycle6"/>
    <dgm:cxn modelId="{F129CFAD-9E68-4DF1-9C61-CA43B152DD4E}" srcId="{A2F6F9F5-BBE6-42B3-B5BE-16E490087AA8}" destId="{F912B51B-35F1-403C-891D-B3E734788C6F}" srcOrd="3" destOrd="0" parTransId="{0AE989CC-E6A2-46C7-A09F-4C3C5E9B8CB4}" sibTransId="{9E251CFE-1381-401A-AF76-BEBE38B3E388}"/>
    <dgm:cxn modelId="{57761FB0-4654-4D96-A1C1-C71645D9430E}" type="presOf" srcId="{9E251CFE-1381-401A-AF76-BEBE38B3E388}" destId="{F074C6C7-66E6-4C8A-9FE8-214D499B83F3}" srcOrd="0" destOrd="0" presId="urn:microsoft.com/office/officeart/2005/8/layout/cycle6"/>
    <dgm:cxn modelId="{33473BB4-17F7-44AF-8EAF-8580CD08308D}" type="presOf" srcId="{F5A8B2D6-F978-46EF-A879-AE2EEABB4170}" destId="{AAA0DBED-863C-4240-8C73-597D7062CEDA}" srcOrd="0" destOrd="0" presId="urn:microsoft.com/office/officeart/2005/8/layout/cycle6"/>
    <dgm:cxn modelId="{8AFADCC4-8AD5-4128-B5AE-0839BE6F10FD}" srcId="{A2F6F9F5-BBE6-42B3-B5BE-16E490087AA8}" destId="{5FA389AD-8BF0-457F-8342-4CC6A1E07558}" srcOrd="1" destOrd="0" parTransId="{B211D9D0-DC52-4248-8F85-4CAC308E3F33}" sibTransId="{5A7E3264-6AF5-4163-86B6-689FD84DE558}"/>
    <dgm:cxn modelId="{128616DB-BEB7-4E7F-82B2-F19554A6C11A}" srcId="{A2F6F9F5-BBE6-42B3-B5BE-16E490087AA8}" destId="{266F3556-CBB2-4014-9B94-D15E5E1B6C15}" srcOrd="2" destOrd="0" parTransId="{487DF02D-F66F-417A-B1F5-3B22BC9C3FC6}" sibTransId="{EEEAD438-2F86-420C-8E5F-24C806A9F525}"/>
    <dgm:cxn modelId="{C00981E5-7FA4-4CE0-9E12-957496560720}" type="presOf" srcId="{266F3556-CBB2-4014-9B94-D15E5E1B6C15}" destId="{CE771162-BF9A-4A61-8B84-8AD45993BEFE}" srcOrd="0" destOrd="0" presId="urn:microsoft.com/office/officeart/2005/8/layout/cycle6"/>
    <dgm:cxn modelId="{2F442232-885A-4218-AE62-C1A0DB13298A}" type="presParOf" srcId="{0F63627B-F728-47FB-B2AC-3B75BF00D12E}" destId="{AAA0DBED-863C-4240-8C73-597D7062CEDA}" srcOrd="0" destOrd="0" presId="urn:microsoft.com/office/officeart/2005/8/layout/cycle6"/>
    <dgm:cxn modelId="{E5C6A687-9679-4062-8E5C-4D1176C9C5C8}" type="presParOf" srcId="{0F63627B-F728-47FB-B2AC-3B75BF00D12E}" destId="{3FA5CC7B-3BFE-467B-AF42-883BA899B70D}" srcOrd="1" destOrd="0" presId="urn:microsoft.com/office/officeart/2005/8/layout/cycle6"/>
    <dgm:cxn modelId="{920EFEE9-9181-402B-A26A-F4D1EEAB38A5}" type="presParOf" srcId="{0F63627B-F728-47FB-B2AC-3B75BF00D12E}" destId="{EB337C80-C7AA-4AC2-95C7-F2318BFDB4DD}" srcOrd="2" destOrd="0" presId="urn:microsoft.com/office/officeart/2005/8/layout/cycle6"/>
    <dgm:cxn modelId="{DAE8A52C-F80A-4A39-95FE-732D3AC7F137}" type="presParOf" srcId="{0F63627B-F728-47FB-B2AC-3B75BF00D12E}" destId="{A033C6AB-2277-44B8-990C-F53F26495997}" srcOrd="3" destOrd="0" presId="urn:microsoft.com/office/officeart/2005/8/layout/cycle6"/>
    <dgm:cxn modelId="{AE2347EC-0EB3-47EB-9F99-8101D2817D55}" type="presParOf" srcId="{0F63627B-F728-47FB-B2AC-3B75BF00D12E}" destId="{1709C14C-18E0-400C-BC96-8DD1D458634B}" srcOrd="4" destOrd="0" presId="urn:microsoft.com/office/officeart/2005/8/layout/cycle6"/>
    <dgm:cxn modelId="{51B07056-63EE-4B58-A49F-D4DC3BC0B963}" type="presParOf" srcId="{0F63627B-F728-47FB-B2AC-3B75BF00D12E}" destId="{DAD5DEC4-9AB0-4BF3-A079-C33EBADB9EF8}" srcOrd="5" destOrd="0" presId="urn:microsoft.com/office/officeart/2005/8/layout/cycle6"/>
    <dgm:cxn modelId="{CEDC68DD-507C-483D-9BEB-1B456B6A7FFE}" type="presParOf" srcId="{0F63627B-F728-47FB-B2AC-3B75BF00D12E}" destId="{CE771162-BF9A-4A61-8B84-8AD45993BEFE}" srcOrd="6" destOrd="0" presId="urn:microsoft.com/office/officeart/2005/8/layout/cycle6"/>
    <dgm:cxn modelId="{04014F13-51CB-4D4C-8218-D265894B7222}" type="presParOf" srcId="{0F63627B-F728-47FB-B2AC-3B75BF00D12E}" destId="{4F14CF8D-DFD6-44CF-9452-794C3A826E2E}" srcOrd="7" destOrd="0" presId="urn:microsoft.com/office/officeart/2005/8/layout/cycle6"/>
    <dgm:cxn modelId="{5341F342-F15E-4EEA-B4B0-A61893708E28}" type="presParOf" srcId="{0F63627B-F728-47FB-B2AC-3B75BF00D12E}" destId="{6BE6BE23-65BA-4E64-AAAD-919FE3B37272}" srcOrd="8" destOrd="0" presId="urn:microsoft.com/office/officeart/2005/8/layout/cycle6"/>
    <dgm:cxn modelId="{0C161B0A-B4D1-4750-9629-BE83AB3C9DAA}" type="presParOf" srcId="{0F63627B-F728-47FB-B2AC-3B75BF00D12E}" destId="{9C99F689-3322-4AF2-AE08-0B486AD0A1D4}" srcOrd="9" destOrd="0" presId="urn:microsoft.com/office/officeart/2005/8/layout/cycle6"/>
    <dgm:cxn modelId="{7BCAA489-3FD1-4164-8E9C-EEAEBFD183C2}" type="presParOf" srcId="{0F63627B-F728-47FB-B2AC-3B75BF00D12E}" destId="{1733C6B4-1BEC-4DFC-962F-A0E1970F7A06}" srcOrd="10" destOrd="0" presId="urn:microsoft.com/office/officeart/2005/8/layout/cycle6"/>
    <dgm:cxn modelId="{20A093D4-4096-46CE-AE93-454AD0DC8CC6}" type="presParOf" srcId="{0F63627B-F728-47FB-B2AC-3B75BF00D12E}" destId="{F074C6C7-66E6-4C8A-9FE8-214D499B83F3}" srcOrd="11" destOrd="0" presId="urn:microsoft.com/office/officeart/2005/8/layout/cycle6"/>
    <dgm:cxn modelId="{93D4FA66-9DAC-44D6-8422-CDEF1F2F289E}" type="presParOf" srcId="{0F63627B-F728-47FB-B2AC-3B75BF00D12E}" destId="{B6820F9B-1901-4A36-8E30-B6ED32D64A89}" srcOrd="12" destOrd="0" presId="urn:microsoft.com/office/officeart/2005/8/layout/cycle6"/>
    <dgm:cxn modelId="{718B37D4-3F91-4BFA-940F-7628F76AD7D0}" type="presParOf" srcId="{0F63627B-F728-47FB-B2AC-3B75BF00D12E}" destId="{9CC35567-C5D2-4132-8B8B-2C0694A67BE7}" srcOrd="13" destOrd="0" presId="urn:microsoft.com/office/officeart/2005/8/layout/cycle6"/>
    <dgm:cxn modelId="{12D4C54B-C680-42F7-9233-33E56689C676}" type="presParOf" srcId="{0F63627B-F728-47FB-B2AC-3B75BF00D12E}" destId="{33801FCB-467E-478C-907B-70D8F9093545}" srcOrd="14" destOrd="0" presId="urn:microsoft.com/office/officeart/2005/8/layout/cycle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2F6F9F5-BBE6-42B3-B5BE-16E490087AA8}" type="doc">
      <dgm:prSet loTypeId="urn:microsoft.com/office/officeart/2005/8/layout/cycle6" loCatId="cycle" qsTypeId="urn:microsoft.com/office/officeart/2005/8/quickstyle/simple1" qsCatId="simple" csTypeId="urn:microsoft.com/office/officeart/2005/8/colors/accent3_1" csCatId="accent3" phldr="1"/>
      <dgm:spPr/>
      <dgm:t>
        <a:bodyPr/>
        <a:lstStyle/>
        <a:p>
          <a:endParaRPr kumimoji="1" lang="ja-JP" altLang="en-US"/>
        </a:p>
      </dgm:t>
    </dgm:pt>
    <dgm:pt modelId="{F5A8B2D6-F978-46EF-A879-AE2EEABB4170}">
      <dgm:prSet phldrT="[テキスト]"/>
      <dgm:spPr>
        <a:solidFill>
          <a:schemeClr val="bg1"/>
        </a:solidFill>
      </dgm:spPr>
      <dgm:t>
        <a:bodyPr/>
        <a:lstStyle/>
        <a:p>
          <a:r>
            <a:rPr kumimoji="1" lang="ja-JP" altLang="en-US" dirty="0">
              <a:latin typeface="BIZ UDPゴシック" panose="020B0400000000000000" pitchFamily="50" charset="-128"/>
              <a:ea typeface="BIZ UDPゴシック" panose="020B0400000000000000" pitchFamily="50" charset="-128"/>
            </a:rPr>
            <a:t>脳の障害</a:t>
          </a:r>
        </a:p>
      </dgm:t>
    </dgm:pt>
    <dgm:pt modelId="{B396CD8C-BF39-4894-8CB4-16F061C74922}" type="parTrans" cxnId="{59433155-EC62-4965-AF99-8B6C8AA79D5D}">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2948E52B-BF81-4006-8AAD-9D00D3314966}" type="sibTrans" cxnId="{59433155-EC62-4965-AF99-8B6C8AA79D5D}">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5FA389AD-8BF0-457F-8342-4CC6A1E07558}">
      <dgm:prSet phldrT="[テキスト]"/>
      <dgm:spPr>
        <a:solidFill>
          <a:schemeClr val="bg1"/>
        </a:solidFill>
      </dgm:spPr>
      <dgm:t>
        <a:bodyPr/>
        <a:lstStyle/>
        <a:p>
          <a:r>
            <a:rPr kumimoji="1" lang="ja-JP" altLang="en-US" dirty="0">
              <a:latin typeface="BIZ UDPゴシック" panose="020B0400000000000000" pitchFamily="50" charset="-128"/>
              <a:ea typeface="BIZ UDPゴシック" panose="020B0400000000000000" pitchFamily="50" charset="-128"/>
            </a:rPr>
            <a:t>健康状態</a:t>
          </a:r>
        </a:p>
      </dgm:t>
    </dgm:pt>
    <dgm:pt modelId="{B211D9D0-DC52-4248-8F85-4CAC308E3F33}" type="parTrans" cxnId="{8AFADCC4-8AD5-4128-B5AE-0839BE6F10FD}">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5A7E3264-6AF5-4163-86B6-689FD84DE558}" type="sibTrans" cxnId="{8AFADCC4-8AD5-4128-B5AE-0839BE6F10FD}">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266F3556-CBB2-4014-9B94-D15E5E1B6C15}">
      <dgm:prSet phldrT="[テキスト]"/>
      <dgm:spPr>
        <a:solidFill>
          <a:schemeClr val="accent2"/>
        </a:solidFill>
      </dgm:spPr>
      <dgm:t>
        <a:bodyPr/>
        <a:lstStyle/>
        <a:p>
          <a:r>
            <a:rPr kumimoji="1" lang="ja-JP" altLang="en-US" dirty="0">
              <a:latin typeface="BIZ UDPゴシック" panose="020B0400000000000000" pitchFamily="50" charset="-128"/>
              <a:ea typeface="BIZ UDPゴシック" panose="020B0400000000000000" pitchFamily="50" charset="-128"/>
            </a:rPr>
            <a:t>生活歴</a:t>
          </a:r>
        </a:p>
      </dgm:t>
    </dgm:pt>
    <dgm:pt modelId="{487DF02D-F66F-417A-B1F5-3B22BC9C3FC6}" type="parTrans" cxnId="{128616DB-BEB7-4E7F-82B2-F19554A6C11A}">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EEEAD438-2F86-420C-8E5F-24C806A9F525}" type="sibTrans" cxnId="{128616DB-BEB7-4E7F-82B2-F19554A6C11A}">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F912B51B-35F1-403C-891D-B3E734788C6F}">
      <dgm:prSet phldrT="[テキスト]"/>
      <dgm:spPr/>
      <dgm:t>
        <a:bodyPr/>
        <a:lstStyle/>
        <a:p>
          <a:r>
            <a:rPr kumimoji="1" lang="ja-JP" altLang="en-US" dirty="0">
              <a:latin typeface="BIZ UDPゴシック" panose="020B0400000000000000" pitchFamily="50" charset="-128"/>
              <a:ea typeface="BIZ UDPゴシック" panose="020B0400000000000000" pitchFamily="50" charset="-128"/>
            </a:rPr>
            <a:t>性格</a:t>
          </a:r>
        </a:p>
      </dgm:t>
    </dgm:pt>
    <dgm:pt modelId="{0AE989CC-E6A2-46C7-A09F-4C3C5E9B8CB4}" type="parTrans" cxnId="{F129CFAD-9E68-4DF1-9C61-CA43B152DD4E}">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9E251CFE-1381-401A-AF76-BEBE38B3E388}" type="sibTrans" cxnId="{F129CFAD-9E68-4DF1-9C61-CA43B152DD4E}">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02810328-F7D8-4561-8C25-A9572A6ECE4A}">
      <dgm:prSet phldrT="[テキスト]"/>
      <dgm:spPr/>
      <dgm:t>
        <a:bodyPr/>
        <a:lstStyle/>
        <a:p>
          <a:r>
            <a:rPr kumimoji="1" lang="ja-JP" altLang="en-US" dirty="0">
              <a:latin typeface="BIZ UDPゴシック" panose="020B0400000000000000" pitchFamily="50" charset="-128"/>
              <a:ea typeface="BIZ UDPゴシック" panose="020B0400000000000000" pitchFamily="50" charset="-128"/>
            </a:rPr>
            <a:t>環境</a:t>
          </a:r>
        </a:p>
      </dgm:t>
    </dgm:pt>
    <dgm:pt modelId="{FACDF5B3-7F34-41C8-9AE5-6AB98ED70BC7}" type="parTrans" cxnId="{9782BF0A-BA9C-4E00-9E06-B100A752A1DE}">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5601A20E-9E3D-423D-B5A5-17D25BDBB440}" type="sibTrans" cxnId="{9782BF0A-BA9C-4E00-9E06-B100A752A1DE}">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0F63627B-F728-47FB-B2AC-3B75BF00D12E}" type="pres">
      <dgm:prSet presAssocID="{A2F6F9F5-BBE6-42B3-B5BE-16E490087AA8}" presName="cycle" presStyleCnt="0">
        <dgm:presLayoutVars>
          <dgm:dir/>
          <dgm:resizeHandles val="exact"/>
        </dgm:presLayoutVars>
      </dgm:prSet>
      <dgm:spPr/>
    </dgm:pt>
    <dgm:pt modelId="{AAA0DBED-863C-4240-8C73-597D7062CEDA}" type="pres">
      <dgm:prSet presAssocID="{F5A8B2D6-F978-46EF-A879-AE2EEABB4170}" presName="node" presStyleLbl="node1" presStyleIdx="0" presStyleCnt="5">
        <dgm:presLayoutVars>
          <dgm:bulletEnabled val="1"/>
        </dgm:presLayoutVars>
      </dgm:prSet>
      <dgm:spPr/>
    </dgm:pt>
    <dgm:pt modelId="{3FA5CC7B-3BFE-467B-AF42-883BA899B70D}" type="pres">
      <dgm:prSet presAssocID="{F5A8B2D6-F978-46EF-A879-AE2EEABB4170}" presName="spNode" presStyleCnt="0"/>
      <dgm:spPr/>
    </dgm:pt>
    <dgm:pt modelId="{EB337C80-C7AA-4AC2-95C7-F2318BFDB4DD}" type="pres">
      <dgm:prSet presAssocID="{2948E52B-BF81-4006-8AAD-9D00D3314966}" presName="sibTrans" presStyleLbl="sibTrans1D1" presStyleIdx="0" presStyleCnt="5"/>
      <dgm:spPr/>
    </dgm:pt>
    <dgm:pt modelId="{A033C6AB-2277-44B8-990C-F53F26495997}" type="pres">
      <dgm:prSet presAssocID="{5FA389AD-8BF0-457F-8342-4CC6A1E07558}" presName="node" presStyleLbl="node1" presStyleIdx="1" presStyleCnt="5">
        <dgm:presLayoutVars>
          <dgm:bulletEnabled val="1"/>
        </dgm:presLayoutVars>
      </dgm:prSet>
      <dgm:spPr/>
    </dgm:pt>
    <dgm:pt modelId="{1709C14C-18E0-400C-BC96-8DD1D458634B}" type="pres">
      <dgm:prSet presAssocID="{5FA389AD-8BF0-457F-8342-4CC6A1E07558}" presName="spNode" presStyleCnt="0"/>
      <dgm:spPr/>
    </dgm:pt>
    <dgm:pt modelId="{DAD5DEC4-9AB0-4BF3-A079-C33EBADB9EF8}" type="pres">
      <dgm:prSet presAssocID="{5A7E3264-6AF5-4163-86B6-689FD84DE558}" presName="sibTrans" presStyleLbl="sibTrans1D1" presStyleIdx="1" presStyleCnt="5"/>
      <dgm:spPr/>
    </dgm:pt>
    <dgm:pt modelId="{CE771162-BF9A-4A61-8B84-8AD45993BEFE}" type="pres">
      <dgm:prSet presAssocID="{266F3556-CBB2-4014-9B94-D15E5E1B6C15}" presName="node" presStyleLbl="node1" presStyleIdx="2" presStyleCnt="5">
        <dgm:presLayoutVars>
          <dgm:bulletEnabled val="1"/>
        </dgm:presLayoutVars>
      </dgm:prSet>
      <dgm:spPr/>
    </dgm:pt>
    <dgm:pt modelId="{4F14CF8D-DFD6-44CF-9452-794C3A826E2E}" type="pres">
      <dgm:prSet presAssocID="{266F3556-CBB2-4014-9B94-D15E5E1B6C15}" presName="spNode" presStyleCnt="0"/>
      <dgm:spPr/>
    </dgm:pt>
    <dgm:pt modelId="{6BE6BE23-65BA-4E64-AAAD-919FE3B37272}" type="pres">
      <dgm:prSet presAssocID="{EEEAD438-2F86-420C-8E5F-24C806A9F525}" presName="sibTrans" presStyleLbl="sibTrans1D1" presStyleIdx="2" presStyleCnt="5"/>
      <dgm:spPr/>
    </dgm:pt>
    <dgm:pt modelId="{9C99F689-3322-4AF2-AE08-0B486AD0A1D4}" type="pres">
      <dgm:prSet presAssocID="{F912B51B-35F1-403C-891D-B3E734788C6F}" presName="node" presStyleLbl="node1" presStyleIdx="3" presStyleCnt="5">
        <dgm:presLayoutVars>
          <dgm:bulletEnabled val="1"/>
        </dgm:presLayoutVars>
      </dgm:prSet>
      <dgm:spPr/>
    </dgm:pt>
    <dgm:pt modelId="{1733C6B4-1BEC-4DFC-962F-A0E1970F7A06}" type="pres">
      <dgm:prSet presAssocID="{F912B51B-35F1-403C-891D-B3E734788C6F}" presName="spNode" presStyleCnt="0"/>
      <dgm:spPr/>
    </dgm:pt>
    <dgm:pt modelId="{F074C6C7-66E6-4C8A-9FE8-214D499B83F3}" type="pres">
      <dgm:prSet presAssocID="{9E251CFE-1381-401A-AF76-BEBE38B3E388}" presName="sibTrans" presStyleLbl="sibTrans1D1" presStyleIdx="3" presStyleCnt="5"/>
      <dgm:spPr/>
    </dgm:pt>
    <dgm:pt modelId="{B6820F9B-1901-4A36-8E30-B6ED32D64A89}" type="pres">
      <dgm:prSet presAssocID="{02810328-F7D8-4561-8C25-A9572A6ECE4A}" presName="node" presStyleLbl="node1" presStyleIdx="4" presStyleCnt="5">
        <dgm:presLayoutVars>
          <dgm:bulletEnabled val="1"/>
        </dgm:presLayoutVars>
      </dgm:prSet>
      <dgm:spPr/>
    </dgm:pt>
    <dgm:pt modelId="{9CC35567-C5D2-4132-8B8B-2C0694A67BE7}" type="pres">
      <dgm:prSet presAssocID="{02810328-F7D8-4561-8C25-A9572A6ECE4A}" presName="spNode" presStyleCnt="0"/>
      <dgm:spPr/>
    </dgm:pt>
    <dgm:pt modelId="{33801FCB-467E-478C-907B-70D8F9093545}" type="pres">
      <dgm:prSet presAssocID="{5601A20E-9E3D-423D-B5A5-17D25BDBB440}" presName="sibTrans" presStyleLbl="sibTrans1D1" presStyleIdx="4" presStyleCnt="5"/>
      <dgm:spPr/>
    </dgm:pt>
  </dgm:ptLst>
  <dgm:cxnLst>
    <dgm:cxn modelId="{9782BF0A-BA9C-4E00-9E06-B100A752A1DE}" srcId="{A2F6F9F5-BBE6-42B3-B5BE-16E490087AA8}" destId="{02810328-F7D8-4561-8C25-A9572A6ECE4A}" srcOrd="4" destOrd="0" parTransId="{FACDF5B3-7F34-41C8-9AE5-6AB98ED70BC7}" sibTransId="{5601A20E-9E3D-423D-B5A5-17D25BDBB440}"/>
    <dgm:cxn modelId="{F99B9C17-4B21-4437-A619-3ED150E9AFA9}" type="presOf" srcId="{2948E52B-BF81-4006-8AAD-9D00D3314966}" destId="{EB337C80-C7AA-4AC2-95C7-F2318BFDB4DD}" srcOrd="0" destOrd="0" presId="urn:microsoft.com/office/officeart/2005/8/layout/cycle6"/>
    <dgm:cxn modelId="{07423E33-19BB-4C97-B5C1-4544B2D9E155}" type="presOf" srcId="{5601A20E-9E3D-423D-B5A5-17D25BDBB440}" destId="{33801FCB-467E-478C-907B-70D8F9093545}" srcOrd="0" destOrd="0" presId="urn:microsoft.com/office/officeart/2005/8/layout/cycle6"/>
    <dgm:cxn modelId="{7EA58C39-A88F-4BB1-8C09-E5D80D3E4C4D}" type="presOf" srcId="{EEEAD438-2F86-420C-8E5F-24C806A9F525}" destId="{6BE6BE23-65BA-4E64-AAAD-919FE3B37272}" srcOrd="0" destOrd="0" presId="urn:microsoft.com/office/officeart/2005/8/layout/cycle6"/>
    <dgm:cxn modelId="{E603243C-30FF-4968-8696-2CDCB73FD52B}" type="presOf" srcId="{02810328-F7D8-4561-8C25-A9572A6ECE4A}" destId="{B6820F9B-1901-4A36-8E30-B6ED32D64A89}" srcOrd="0" destOrd="0" presId="urn:microsoft.com/office/officeart/2005/8/layout/cycle6"/>
    <dgm:cxn modelId="{FFFA635C-3432-4117-86CB-3F70C927B9BC}" type="presOf" srcId="{5FA389AD-8BF0-457F-8342-4CC6A1E07558}" destId="{A033C6AB-2277-44B8-990C-F53F26495997}" srcOrd="0" destOrd="0" presId="urn:microsoft.com/office/officeart/2005/8/layout/cycle6"/>
    <dgm:cxn modelId="{5E868B51-2AE8-411A-A63F-907D98979897}" type="presOf" srcId="{F912B51B-35F1-403C-891D-B3E734788C6F}" destId="{9C99F689-3322-4AF2-AE08-0B486AD0A1D4}" srcOrd="0" destOrd="0" presId="urn:microsoft.com/office/officeart/2005/8/layout/cycle6"/>
    <dgm:cxn modelId="{59433155-EC62-4965-AF99-8B6C8AA79D5D}" srcId="{A2F6F9F5-BBE6-42B3-B5BE-16E490087AA8}" destId="{F5A8B2D6-F978-46EF-A879-AE2EEABB4170}" srcOrd="0" destOrd="0" parTransId="{B396CD8C-BF39-4894-8CB4-16F061C74922}" sibTransId="{2948E52B-BF81-4006-8AAD-9D00D3314966}"/>
    <dgm:cxn modelId="{15F9CE83-B73B-4C3F-B2E1-0AF36D295F97}" type="presOf" srcId="{A2F6F9F5-BBE6-42B3-B5BE-16E490087AA8}" destId="{0F63627B-F728-47FB-B2AC-3B75BF00D12E}" srcOrd="0" destOrd="0" presId="urn:microsoft.com/office/officeart/2005/8/layout/cycle6"/>
    <dgm:cxn modelId="{8AA34F9D-B323-43A1-8E14-B445B08973F5}" type="presOf" srcId="{5A7E3264-6AF5-4163-86B6-689FD84DE558}" destId="{DAD5DEC4-9AB0-4BF3-A079-C33EBADB9EF8}" srcOrd="0" destOrd="0" presId="urn:microsoft.com/office/officeart/2005/8/layout/cycle6"/>
    <dgm:cxn modelId="{F129CFAD-9E68-4DF1-9C61-CA43B152DD4E}" srcId="{A2F6F9F5-BBE6-42B3-B5BE-16E490087AA8}" destId="{F912B51B-35F1-403C-891D-B3E734788C6F}" srcOrd="3" destOrd="0" parTransId="{0AE989CC-E6A2-46C7-A09F-4C3C5E9B8CB4}" sibTransId="{9E251CFE-1381-401A-AF76-BEBE38B3E388}"/>
    <dgm:cxn modelId="{57761FB0-4654-4D96-A1C1-C71645D9430E}" type="presOf" srcId="{9E251CFE-1381-401A-AF76-BEBE38B3E388}" destId="{F074C6C7-66E6-4C8A-9FE8-214D499B83F3}" srcOrd="0" destOrd="0" presId="urn:microsoft.com/office/officeart/2005/8/layout/cycle6"/>
    <dgm:cxn modelId="{33473BB4-17F7-44AF-8EAF-8580CD08308D}" type="presOf" srcId="{F5A8B2D6-F978-46EF-A879-AE2EEABB4170}" destId="{AAA0DBED-863C-4240-8C73-597D7062CEDA}" srcOrd="0" destOrd="0" presId="urn:microsoft.com/office/officeart/2005/8/layout/cycle6"/>
    <dgm:cxn modelId="{8AFADCC4-8AD5-4128-B5AE-0839BE6F10FD}" srcId="{A2F6F9F5-BBE6-42B3-B5BE-16E490087AA8}" destId="{5FA389AD-8BF0-457F-8342-4CC6A1E07558}" srcOrd="1" destOrd="0" parTransId="{B211D9D0-DC52-4248-8F85-4CAC308E3F33}" sibTransId="{5A7E3264-6AF5-4163-86B6-689FD84DE558}"/>
    <dgm:cxn modelId="{128616DB-BEB7-4E7F-82B2-F19554A6C11A}" srcId="{A2F6F9F5-BBE6-42B3-B5BE-16E490087AA8}" destId="{266F3556-CBB2-4014-9B94-D15E5E1B6C15}" srcOrd="2" destOrd="0" parTransId="{487DF02D-F66F-417A-B1F5-3B22BC9C3FC6}" sibTransId="{EEEAD438-2F86-420C-8E5F-24C806A9F525}"/>
    <dgm:cxn modelId="{C00981E5-7FA4-4CE0-9E12-957496560720}" type="presOf" srcId="{266F3556-CBB2-4014-9B94-D15E5E1B6C15}" destId="{CE771162-BF9A-4A61-8B84-8AD45993BEFE}" srcOrd="0" destOrd="0" presId="urn:microsoft.com/office/officeart/2005/8/layout/cycle6"/>
    <dgm:cxn modelId="{2F442232-885A-4218-AE62-C1A0DB13298A}" type="presParOf" srcId="{0F63627B-F728-47FB-B2AC-3B75BF00D12E}" destId="{AAA0DBED-863C-4240-8C73-597D7062CEDA}" srcOrd="0" destOrd="0" presId="urn:microsoft.com/office/officeart/2005/8/layout/cycle6"/>
    <dgm:cxn modelId="{E5C6A687-9679-4062-8E5C-4D1176C9C5C8}" type="presParOf" srcId="{0F63627B-F728-47FB-B2AC-3B75BF00D12E}" destId="{3FA5CC7B-3BFE-467B-AF42-883BA899B70D}" srcOrd="1" destOrd="0" presId="urn:microsoft.com/office/officeart/2005/8/layout/cycle6"/>
    <dgm:cxn modelId="{920EFEE9-9181-402B-A26A-F4D1EEAB38A5}" type="presParOf" srcId="{0F63627B-F728-47FB-B2AC-3B75BF00D12E}" destId="{EB337C80-C7AA-4AC2-95C7-F2318BFDB4DD}" srcOrd="2" destOrd="0" presId="urn:microsoft.com/office/officeart/2005/8/layout/cycle6"/>
    <dgm:cxn modelId="{DAE8A52C-F80A-4A39-95FE-732D3AC7F137}" type="presParOf" srcId="{0F63627B-F728-47FB-B2AC-3B75BF00D12E}" destId="{A033C6AB-2277-44B8-990C-F53F26495997}" srcOrd="3" destOrd="0" presId="urn:microsoft.com/office/officeart/2005/8/layout/cycle6"/>
    <dgm:cxn modelId="{AE2347EC-0EB3-47EB-9F99-8101D2817D55}" type="presParOf" srcId="{0F63627B-F728-47FB-B2AC-3B75BF00D12E}" destId="{1709C14C-18E0-400C-BC96-8DD1D458634B}" srcOrd="4" destOrd="0" presId="urn:microsoft.com/office/officeart/2005/8/layout/cycle6"/>
    <dgm:cxn modelId="{51B07056-63EE-4B58-A49F-D4DC3BC0B963}" type="presParOf" srcId="{0F63627B-F728-47FB-B2AC-3B75BF00D12E}" destId="{DAD5DEC4-9AB0-4BF3-A079-C33EBADB9EF8}" srcOrd="5" destOrd="0" presId="urn:microsoft.com/office/officeart/2005/8/layout/cycle6"/>
    <dgm:cxn modelId="{CEDC68DD-507C-483D-9BEB-1B456B6A7FFE}" type="presParOf" srcId="{0F63627B-F728-47FB-B2AC-3B75BF00D12E}" destId="{CE771162-BF9A-4A61-8B84-8AD45993BEFE}" srcOrd="6" destOrd="0" presId="urn:microsoft.com/office/officeart/2005/8/layout/cycle6"/>
    <dgm:cxn modelId="{04014F13-51CB-4D4C-8218-D265894B7222}" type="presParOf" srcId="{0F63627B-F728-47FB-B2AC-3B75BF00D12E}" destId="{4F14CF8D-DFD6-44CF-9452-794C3A826E2E}" srcOrd="7" destOrd="0" presId="urn:microsoft.com/office/officeart/2005/8/layout/cycle6"/>
    <dgm:cxn modelId="{5341F342-F15E-4EEA-B4B0-A61893708E28}" type="presParOf" srcId="{0F63627B-F728-47FB-B2AC-3B75BF00D12E}" destId="{6BE6BE23-65BA-4E64-AAAD-919FE3B37272}" srcOrd="8" destOrd="0" presId="urn:microsoft.com/office/officeart/2005/8/layout/cycle6"/>
    <dgm:cxn modelId="{0C161B0A-B4D1-4750-9629-BE83AB3C9DAA}" type="presParOf" srcId="{0F63627B-F728-47FB-B2AC-3B75BF00D12E}" destId="{9C99F689-3322-4AF2-AE08-0B486AD0A1D4}" srcOrd="9" destOrd="0" presId="urn:microsoft.com/office/officeart/2005/8/layout/cycle6"/>
    <dgm:cxn modelId="{7BCAA489-3FD1-4164-8E9C-EEAEBFD183C2}" type="presParOf" srcId="{0F63627B-F728-47FB-B2AC-3B75BF00D12E}" destId="{1733C6B4-1BEC-4DFC-962F-A0E1970F7A06}" srcOrd="10" destOrd="0" presId="urn:microsoft.com/office/officeart/2005/8/layout/cycle6"/>
    <dgm:cxn modelId="{20A093D4-4096-46CE-AE93-454AD0DC8CC6}" type="presParOf" srcId="{0F63627B-F728-47FB-B2AC-3B75BF00D12E}" destId="{F074C6C7-66E6-4C8A-9FE8-214D499B83F3}" srcOrd="11" destOrd="0" presId="urn:microsoft.com/office/officeart/2005/8/layout/cycle6"/>
    <dgm:cxn modelId="{93D4FA66-9DAC-44D6-8422-CDEF1F2F289E}" type="presParOf" srcId="{0F63627B-F728-47FB-B2AC-3B75BF00D12E}" destId="{B6820F9B-1901-4A36-8E30-B6ED32D64A89}" srcOrd="12" destOrd="0" presId="urn:microsoft.com/office/officeart/2005/8/layout/cycle6"/>
    <dgm:cxn modelId="{718B37D4-3F91-4BFA-940F-7628F76AD7D0}" type="presParOf" srcId="{0F63627B-F728-47FB-B2AC-3B75BF00D12E}" destId="{9CC35567-C5D2-4132-8B8B-2C0694A67BE7}" srcOrd="13" destOrd="0" presId="urn:microsoft.com/office/officeart/2005/8/layout/cycle6"/>
    <dgm:cxn modelId="{12D4C54B-C680-42F7-9233-33E56689C676}" type="presParOf" srcId="{0F63627B-F728-47FB-B2AC-3B75BF00D12E}" destId="{33801FCB-467E-478C-907B-70D8F9093545}" srcOrd="14" destOrd="0" presId="urn:microsoft.com/office/officeart/2005/8/layout/cycle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A2F6F9F5-BBE6-42B3-B5BE-16E490087AA8}" type="doc">
      <dgm:prSet loTypeId="urn:microsoft.com/office/officeart/2005/8/layout/cycle6" loCatId="cycle" qsTypeId="urn:microsoft.com/office/officeart/2005/8/quickstyle/simple1" qsCatId="simple" csTypeId="urn:microsoft.com/office/officeart/2005/8/colors/accent3_1" csCatId="accent3" phldr="1"/>
      <dgm:spPr/>
      <dgm:t>
        <a:bodyPr/>
        <a:lstStyle/>
        <a:p>
          <a:endParaRPr kumimoji="1" lang="ja-JP" altLang="en-US"/>
        </a:p>
      </dgm:t>
    </dgm:pt>
    <dgm:pt modelId="{F5A8B2D6-F978-46EF-A879-AE2EEABB4170}">
      <dgm:prSet phldrT="[テキスト]"/>
      <dgm:spPr>
        <a:solidFill>
          <a:schemeClr val="bg1"/>
        </a:solidFill>
      </dgm:spPr>
      <dgm:t>
        <a:bodyPr/>
        <a:lstStyle/>
        <a:p>
          <a:r>
            <a:rPr kumimoji="1" lang="ja-JP" altLang="en-US" dirty="0">
              <a:latin typeface="BIZ UDPゴシック" panose="020B0400000000000000" pitchFamily="50" charset="-128"/>
              <a:ea typeface="BIZ UDPゴシック" panose="020B0400000000000000" pitchFamily="50" charset="-128"/>
            </a:rPr>
            <a:t>脳の障害</a:t>
          </a:r>
        </a:p>
      </dgm:t>
    </dgm:pt>
    <dgm:pt modelId="{B396CD8C-BF39-4894-8CB4-16F061C74922}" type="parTrans" cxnId="{59433155-EC62-4965-AF99-8B6C8AA79D5D}">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2948E52B-BF81-4006-8AAD-9D00D3314966}" type="sibTrans" cxnId="{59433155-EC62-4965-AF99-8B6C8AA79D5D}">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5FA389AD-8BF0-457F-8342-4CC6A1E07558}">
      <dgm:prSet phldrT="[テキスト]"/>
      <dgm:spPr>
        <a:solidFill>
          <a:schemeClr val="bg1"/>
        </a:solidFill>
      </dgm:spPr>
      <dgm:t>
        <a:bodyPr/>
        <a:lstStyle/>
        <a:p>
          <a:r>
            <a:rPr kumimoji="1" lang="ja-JP" altLang="en-US" dirty="0">
              <a:latin typeface="BIZ UDPゴシック" panose="020B0400000000000000" pitchFamily="50" charset="-128"/>
              <a:ea typeface="BIZ UDPゴシック" panose="020B0400000000000000" pitchFamily="50" charset="-128"/>
            </a:rPr>
            <a:t>健康状態</a:t>
          </a:r>
        </a:p>
      </dgm:t>
    </dgm:pt>
    <dgm:pt modelId="{B211D9D0-DC52-4248-8F85-4CAC308E3F33}" type="parTrans" cxnId="{8AFADCC4-8AD5-4128-B5AE-0839BE6F10FD}">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5A7E3264-6AF5-4163-86B6-689FD84DE558}" type="sibTrans" cxnId="{8AFADCC4-8AD5-4128-B5AE-0839BE6F10FD}">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266F3556-CBB2-4014-9B94-D15E5E1B6C15}">
      <dgm:prSet phldrT="[テキスト]"/>
      <dgm:spPr>
        <a:solidFill>
          <a:schemeClr val="bg1"/>
        </a:solidFill>
      </dgm:spPr>
      <dgm:t>
        <a:bodyPr/>
        <a:lstStyle/>
        <a:p>
          <a:r>
            <a:rPr kumimoji="1" lang="ja-JP" altLang="en-US" dirty="0">
              <a:latin typeface="BIZ UDPゴシック" panose="020B0400000000000000" pitchFamily="50" charset="-128"/>
              <a:ea typeface="BIZ UDPゴシック" panose="020B0400000000000000" pitchFamily="50" charset="-128"/>
            </a:rPr>
            <a:t>生活歴</a:t>
          </a:r>
        </a:p>
      </dgm:t>
    </dgm:pt>
    <dgm:pt modelId="{487DF02D-F66F-417A-B1F5-3B22BC9C3FC6}" type="parTrans" cxnId="{128616DB-BEB7-4E7F-82B2-F19554A6C11A}">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EEEAD438-2F86-420C-8E5F-24C806A9F525}" type="sibTrans" cxnId="{128616DB-BEB7-4E7F-82B2-F19554A6C11A}">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F912B51B-35F1-403C-891D-B3E734788C6F}">
      <dgm:prSet phldrT="[テキスト]"/>
      <dgm:spPr>
        <a:solidFill>
          <a:schemeClr val="accent2"/>
        </a:solidFill>
      </dgm:spPr>
      <dgm:t>
        <a:bodyPr/>
        <a:lstStyle/>
        <a:p>
          <a:r>
            <a:rPr kumimoji="1" lang="ja-JP" altLang="en-US" dirty="0">
              <a:latin typeface="BIZ UDPゴシック" panose="020B0400000000000000" pitchFamily="50" charset="-128"/>
              <a:ea typeface="BIZ UDPゴシック" panose="020B0400000000000000" pitchFamily="50" charset="-128"/>
            </a:rPr>
            <a:t>性格</a:t>
          </a:r>
        </a:p>
      </dgm:t>
    </dgm:pt>
    <dgm:pt modelId="{0AE989CC-E6A2-46C7-A09F-4C3C5E9B8CB4}" type="parTrans" cxnId="{F129CFAD-9E68-4DF1-9C61-CA43B152DD4E}">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9E251CFE-1381-401A-AF76-BEBE38B3E388}" type="sibTrans" cxnId="{F129CFAD-9E68-4DF1-9C61-CA43B152DD4E}">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02810328-F7D8-4561-8C25-A9572A6ECE4A}">
      <dgm:prSet phldrT="[テキスト]"/>
      <dgm:spPr/>
      <dgm:t>
        <a:bodyPr/>
        <a:lstStyle/>
        <a:p>
          <a:r>
            <a:rPr kumimoji="1" lang="ja-JP" altLang="en-US" dirty="0">
              <a:latin typeface="BIZ UDPゴシック" panose="020B0400000000000000" pitchFamily="50" charset="-128"/>
              <a:ea typeface="BIZ UDPゴシック" panose="020B0400000000000000" pitchFamily="50" charset="-128"/>
            </a:rPr>
            <a:t>環境</a:t>
          </a:r>
        </a:p>
      </dgm:t>
    </dgm:pt>
    <dgm:pt modelId="{FACDF5B3-7F34-41C8-9AE5-6AB98ED70BC7}" type="parTrans" cxnId="{9782BF0A-BA9C-4E00-9E06-B100A752A1DE}">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5601A20E-9E3D-423D-B5A5-17D25BDBB440}" type="sibTrans" cxnId="{9782BF0A-BA9C-4E00-9E06-B100A752A1DE}">
      <dgm:prSet/>
      <dgm:spPr/>
      <dgm:t>
        <a:bodyPr/>
        <a:lstStyle/>
        <a:p>
          <a:endParaRPr kumimoji="1" lang="ja-JP" altLang="en-US">
            <a:latin typeface="BIZ UDPゴシック" panose="020B0400000000000000" pitchFamily="50" charset="-128"/>
            <a:ea typeface="BIZ UDPゴシック" panose="020B0400000000000000" pitchFamily="50" charset="-128"/>
          </a:endParaRPr>
        </a:p>
      </dgm:t>
    </dgm:pt>
    <dgm:pt modelId="{0F63627B-F728-47FB-B2AC-3B75BF00D12E}" type="pres">
      <dgm:prSet presAssocID="{A2F6F9F5-BBE6-42B3-B5BE-16E490087AA8}" presName="cycle" presStyleCnt="0">
        <dgm:presLayoutVars>
          <dgm:dir/>
          <dgm:resizeHandles val="exact"/>
        </dgm:presLayoutVars>
      </dgm:prSet>
      <dgm:spPr/>
    </dgm:pt>
    <dgm:pt modelId="{AAA0DBED-863C-4240-8C73-597D7062CEDA}" type="pres">
      <dgm:prSet presAssocID="{F5A8B2D6-F978-46EF-A879-AE2EEABB4170}" presName="node" presStyleLbl="node1" presStyleIdx="0" presStyleCnt="5">
        <dgm:presLayoutVars>
          <dgm:bulletEnabled val="1"/>
        </dgm:presLayoutVars>
      </dgm:prSet>
      <dgm:spPr/>
    </dgm:pt>
    <dgm:pt modelId="{3FA5CC7B-3BFE-467B-AF42-883BA899B70D}" type="pres">
      <dgm:prSet presAssocID="{F5A8B2D6-F978-46EF-A879-AE2EEABB4170}" presName="spNode" presStyleCnt="0"/>
      <dgm:spPr/>
    </dgm:pt>
    <dgm:pt modelId="{EB337C80-C7AA-4AC2-95C7-F2318BFDB4DD}" type="pres">
      <dgm:prSet presAssocID="{2948E52B-BF81-4006-8AAD-9D00D3314966}" presName="sibTrans" presStyleLbl="sibTrans1D1" presStyleIdx="0" presStyleCnt="5"/>
      <dgm:spPr/>
    </dgm:pt>
    <dgm:pt modelId="{A033C6AB-2277-44B8-990C-F53F26495997}" type="pres">
      <dgm:prSet presAssocID="{5FA389AD-8BF0-457F-8342-4CC6A1E07558}" presName="node" presStyleLbl="node1" presStyleIdx="1" presStyleCnt="5">
        <dgm:presLayoutVars>
          <dgm:bulletEnabled val="1"/>
        </dgm:presLayoutVars>
      </dgm:prSet>
      <dgm:spPr/>
    </dgm:pt>
    <dgm:pt modelId="{1709C14C-18E0-400C-BC96-8DD1D458634B}" type="pres">
      <dgm:prSet presAssocID="{5FA389AD-8BF0-457F-8342-4CC6A1E07558}" presName="spNode" presStyleCnt="0"/>
      <dgm:spPr/>
    </dgm:pt>
    <dgm:pt modelId="{DAD5DEC4-9AB0-4BF3-A079-C33EBADB9EF8}" type="pres">
      <dgm:prSet presAssocID="{5A7E3264-6AF5-4163-86B6-689FD84DE558}" presName="sibTrans" presStyleLbl="sibTrans1D1" presStyleIdx="1" presStyleCnt="5"/>
      <dgm:spPr/>
    </dgm:pt>
    <dgm:pt modelId="{CE771162-BF9A-4A61-8B84-8AD45993BEFE}" type="pres">
      <dgm:prSet presAssocID="{266F3556-CBB2-4014-9B94-D15E5E1B6C15}" presName="node" presStyleLbl="node1" presStyleIdx="2" presStyleCnt="5">
        <dgm:presLayoutVars>
          <dgm:bulletEnabled val="1"/>
        </dgm:presLayoutVars>
      </dgm:prSet>
      <dgm:spPr/>
    </dgm:pt>
    <dgm:pt modelId="{4F14CF8D-DFD6-44CF-9452-794C3A826E2E}" type="pres">
      <dgm:prSet presAssocID="{266F3556-CBB2-4014-9B94-D15E5E1B6C15}" presName="spNode" presStyleCnt="0"/>
      <dgm:spPr/>
    </dgm:pt>
    <dgm:pt modelId="{6BE6BE23-65BA-4E64-AAAD-919FE3B37272}" type="pres">
      <dgm:prSet presAssocID="{EEEAD438-2F86-420C-8E5F-24C806A9F525}" presName="sibTrans" presStyleLbl="sibTrans1D1" presStyleIdx="2" presStyleCnt="5"/>
      <dgm:spPr/>
    </dgm:pt>
    <dgm:pt modelId="{9C99F689-3322-4AF2-AE08-0B486AD0A1D4}" type="pres">
      <dgm:prSet presAssocID="{F912B51B-35F1-403C-891D-B3E734788C6F}" presName="node" presStyleLbl="node1" presStyleIdx="3" presStyleCnt="5">
        <dgm:presLayoutVars>
          <dgm:bulletEnabled val="1"/>
        </dgm:presLayoutVars>
      </dgm:prSet>
      <dgm:spPr/>
    </dgm:pt>
    <dgm:pt modelId="{1733C6B4-1BEC-4DFC-962F-A0E1970F7A06}" type="pres">
      <dgm:prSet presAssocID="{F912B51B-35F1-403C-891D-B3E734788C6F}" presName="spNode" presStyleCnt="0"/>
      <dgm:spPr/>
    </dgm:pt>
    <dgm:pt modelId="{F074C6C7-66E6-4C8A-9FE8-214D499B83F3}" type="pres">
      <dgm:prSet presAssocID="{9E251CFE-1381-401A-AF76-BEBE38B3E388}" presName="sibTrans" presStyleLbl="sibTrans1D1" presStyleIdx="3" presStyleCnt="5"/>
      <dgm:spPr/>
    </dgm:pt>
    <dgm:pt modelId="{B6820F9B-1901-4A36-8E30-B6ED32D64A89}" type="pres">
      <dgm:prSet presAssocID="{02810328-F7D8-4561-8C25-A9572A6ECE4A}" presName="node" presStyleLbl="node1" presStyleIdx="4" presStyleCnt="5">
        <dgm:presLayoutVars>
          <dgm:bulletEnabled val="1"/>
        </dgm:presLayoutVars>
      </dgm:prSet>
      <dgm:spPr/>
    </dgm:pt>
    <dgm:pt modelId="{9CC35567-C5D2-4132-8B8B-2C0694A67BE7}" type="pres">
      <dgm:prSet presAssocID="{02810328-F7D8-4561-8C25-A9572A6ECE4A}" presName="spNode" presStyleCnt="0"/>
      <dgm:spPr/>
    </dgm:pt>
    <dgm:pt modelId="{33801FCB-467E-478C-907B-70D8F9093545}" type="pres">
      <dgm:prSet presAssocID="{5601A20E-9E3D-423D-B5A5-17D25BDBB440}" presName="sibTrans" presStyleLbl="sibTrans1D1" presStyleIdx="4" presStyleCnt="5"/>
      <dgm:spPr/>
    </dgm:pt>
  </dgm:ptLst>
  <dgm:cxnLst>
    <dgm:cxn modelId="{9782BF0A-BA9C-4E00-9E06-B100A752A1DE}" srcId="{A2F6F9F5-BBE6-42B3-B5BE-16E490087AA8}" destId="{02810328-F7D8-4561-8C25-A9572A6ECE4A}" srcOrd="4" destOrd="0" parTransId="{FACDF5B3-7F34-41C8-9AE5-6AB98ED70BC7}" sibTransId="{5601A20E-9E3D-423D-B5A5-17D25BDBB440}"/>
    <dgm:cxn modelId="{F99B9C17-4B21-4437-A619-3ED150E9AFA9}" type="presOf" srcId="{2948E52B-BF81-4006-8AAD-9D00D3314966}" destId="{EB337C80-C7AA-4AC2-95C7-F2318BFDB4DD}" srcOrd="0" destOrd="0" presId="urn:microsoft.com/office/officeart/2005/8/layout/cycle6"/>
    <dgm:cxn modelId="{07423E33-19BB-4C97-B5C1-4544B2D9E155}" type="presOf" srcId="{5601A20E-9E3D-423D-B5A5-17D25BDBB440}" destId="{33801FCB-467E-478C-907B-70D8F9093545}" srcOrd="0" destOrd="0" presId="urn:microsoft.com/office/officeart/2005/8/layout/cycle6"/>
    <dgm:cxn modelId="{7EA58C39-A88F-4BB1-8C09-E5D80D3E4C4D}" type="presOf" srcId="{EEEAD438-2F86-420C-8E5F-24C806A9F525}" destId="{6BE6BE23-65BA-4E64-AAAD-919FE3B37272}" srcOrd="0" destOrd="0" presId="urn:microsoft.com/office/officeart/2005/8/layout/cycle6"/>
    <dgm:cxn modelId="{E603243C-30FF-4968-8696-2CDCB73FD52B}" type="presOf" srcId="{02810328-F7D8-4561-8C25-A9572A6ECE4A}" destId="{B6820F9B-1901-4A36-8E30-B6ED32D64A89}" srcOrd="0" destOrd="0" presId="urn:microsoft.com/office/officeart/2005/8/layout/cycle6"/>
    <dgm:cxn modelId="{FFFA635C-3432-4117-86CB-3F70C927B9BC}" type="presOf" srcId="{5FA389AD-8BF0-457F-8342-4CC6A1E07558}" destId="{A033C6AB-2277-44B8-990C-F53F26495997}" srcOrd="0" destOrd="0" presId="urn:microsoft.com/office/officeart/2005/8/layout/cycle6"/>
    <dgm:cxn modelId="{5E868B51-2AE8-411A-A63F-907D98979897}" type="presOf" srcId="{F912B51B-35F1-403C-891D-B3E734788C6F}" destId="{9C99F689-3322-4AF2-AE08-0B486AD0A1D4}" srcOrd="0" destOrd="0" presId="urn:microsoft.com/office/officeart/2005/8/layout/cycle6"/>
    <dgm:cxn modelId="{59433155-EC62-4965-AF99-8B6C8AA79D5D}" srcId="{A2F6F9F5-BBE6-42B3-B5BE-16E490087AA8}" destId="{F5A8B2D6-F978-46EF-A879-AE2EEABB4170}" srcOrd="0" destOrd="0" parTransId="{B396CD8C-BF39-4894-8CB4-16F061C74922}" sibTransId="{2948E52B-BF81-4006-8AAD-9D00D3314966}"/>
    <dgm:cxn modelId="{15F9CE83-B73B-4C3F-B2E1-0AF36D295F97}" type="presOf" srcId="{A2F6F9F5-BBE6-42B3-B5BE-16E490087AA8}" destId="{0F63627B-F728-47FB-B2AC-3B75BF00D12E}" srcOrd="0" destOrd="0" presId="urn:microsoft.com/office/officeart/2005/8/layout/cycle6"/>
    <dgm:cxn modelId="{8AA34F9D-B323-43A1-8E14-B445B08973F5}" type="presOf" srcId="{5A7E3264-6AF5-4163-86B6-689FD84DE558}" destId="{DAD5DEC4-9AB0-4BF3-A079-C33EBADB9EF8}" srcOrd="0" destOrd="0" presId="urn:microsoft.com/office/officeart/2005/8/layout/cycle6"/>
    <dgm:cxn modelId="{F129CFAD-9E68-4DF1-9C61-CA43B152DD4E}" srcId="{A2F6F9F5-BBE6-42B3-B5BE-16E490087AA8}" destId="{F912B51B-35F1-403C-891D-B3E734788C6F}" srcOrd="3" destOrd="0" parTransId="{0AE989CC-E6A2-46C7-A09F-4C3C5E9B8CB4}" sibTransId="{9E251CFE-1381-401A-AF76-BEBE38B3E388}"/>
    <dgm:cxn modelId="{57761FB0-4654-4D96-A1C1-C71645D9430E}" type="presOf" srcId="{9E251CFE-1381-401A-AF76-BEBE38B3E388}" destId="{F074C6C7-66E6-4C8A-9FE8-214D499B83F3}" srcOrd="0" destOrd="0" presId="urn:microsoft.com/office/officeart/2005/8/layout/cycle6"/>
    <dgm:cxn modelId="{33473BB4-17F7-44AF-8EAF-8580CD08308D}" type="presOf" srcId="{F5A8B2D6-F978-46EF-A879-AE2EEABB4170}" destId="{AAA0DBED-863C-4240-8C73-597D7062CEDA}" srcOrd="0" destOrd="0" presId="urn:microsoft.com/office/officeart/2005/8/layout/cycle6"/>
    <dgm:cxn modelId="{8AFADCC4-8AD5-4128-B5AE-0839BE6F10FD}" srcId="{A2F6F9F5-BBE6-42B3-B5BE-16E490087AA8}" destId="{5FA389AD-8BF0-457F-8342-4CC6A1E07558}" srcOrd="1" destOrd="0" parTransId="{B211D9D0-DC52-4248-8F85-4CAC308E3F33}" sibTransId="{5A7E3264-6AF5-4163-86B6-689FD84DE558}"/>
    <dgm:cxn modelId="{128616DB-BEB7-4E7F-82B2-F19554A6C11A}" srcId="{A2F6F9F5-BBE6-42B3-B5BE-16E490087AA8}" destId="{266F3556-CBB2-4014-9B94-D15E5E1B6C15}" srcOrd="2" destOrd="0" parTransId="{487DF02D-F66F-417A-B1F5-3B22BC9C3FC6}" sibTransId="{EEEAD438-2F86-420C-8E5F-24C806A9F525}"/>
    <dgm:cxn modelId="{C00981E5-7FA4-4CE0-9E12-957496560720}" type="presOf" srcId="{266F3556-CBB2-4014-9B94-D15E5E1B6C15}" destId="{CE771162-BF9A-4A61-8B84-8AD45993BEFE}" srcOrd="0" destOrd="0" presId="urn:microsoft.com/office/officeart/2005/8/layout/cycle6"/>
    <dgm:cxn modelId="{2F442232-885A-4218-AE62-C1A0DB13298A}" type="presParOf" srcId="{0F63627B-F728-47FB-B2AC-3B75BF00D12E}" destId="{AAA0DBED-863C-4240-8C73-597D7062CEDA}" srcOrd="0" destOrd="0" presId="urn:microsoft.com/office/officeart/2005/8/layout/cycle6"/>
    <dgm:cxn modelId="{E5C6A687-9679-4062-8E5C-4D1176C9C5C8}" type="presParOf" srcId="{0F63627B-F728-47FB-B2AC-3B75BF00D12E}" destId="{3FA5CC7B-3BFE-467B-AF42-883BA899B70D}" srcOrd="1" destOrd="0" presId="urn:microsoft.com/office/officeart/2005/8/layout/cycle6"/>
    <dgm:cxn modelId="{920EFEE9-9181-402B-A26A-F4D1EEAB38A5}" type="presParOf" srcId="{0F63627B-F728-47FB-B2AC-3B75BF00D12E}" destId="{EB337C80-C7AA-4AC2-95C7-F2318BFDB4DD}" srcOrd="2" destOrd="0" presId="urn:microsoft.com/office/officeart/2005/8/layout/cycle6"/>
    <dgm:cxn modelId="{DAE8A52C-F80A-4A39-95FE-732D3AC7F137}" type="presParOf" srcId="{0F63627B-F728-47FB-B2AC-3B75BF00D12E}" destId="{A033C6AB-2277-44B8-990C-F53F26495997}" srcOrd="3" destOrd="0" presId="urn:microsoft.com/office/officeart/2005/8/layout/cycle6"/>
    <dgm:cxn modelId="{AE2347EC-0EB3-47EB-9F99-8101D2817D55}" type="presParOf" srcId="{0F63627B-F728-47FB-B2AC-3B75BF00D12E}" destId="{1709C14C-18E0-400C-BC96-8DD1D458634B}" srcOrd="4" destOrd="0" presId="urn:microsoft.com/office/officeart/2005/8/layout/cycle6"/>
    <dgm:cxn modelId="{51B07056-63EE-4B58-A49F-D4DC3BC0B963}" type="presParOf" srcId="{0F63627B-F728-47FB-B2AC-3B75BF00D12E}" destId="{DAD5DEC4-9AB0-4BF3-A079-C33EBADB9EF8}" srcOrd="5" destOrd="0" presId="urn:microsoft.com/office/officeart/2005/8/layout/cycle6"/>
    <dgm:cxn modelId="{CEDC68DD-507C-483D-9BEB-1B456B6A7FFE}" type="presParOf" srcId="{0F63627B-F728-47FB-B2AC-3B75BF00D12E}" destId="{CE771162-BF9A-4A61-8B84-8AD45993BEFE}" srcOrd="6" destOrd="0" presId="urn:microsoft.com/office/officeart/2005/8/layout/cycle6"/>
    <dgm:cxn modelId="{04014F13-51CB-4D4C-8218-D265894B7222}" type="presParOf" srcId="{0F63627B-F728-47FB-B2AC-3B75BF00D12E}" destId="{4F14CF8D-DFD6-44CF-9452-794C3A826E2E}" srcOrd="7" destOrd="0" presId="urn:microsoft.com/office/officeart/2005/8/layout/cycle6"/>
    <dgm:cxn modelId="{5341F342-F15E-4EEA-B4B0-A61893708E28}" type="presParOf" srcId="{0F63627B-F728-47FB-B2AC-3B75BF00D12E}" destId="{6BE6BE23-65BA-4E64-AAAD-919FE3B37272}" srcOrd="8" destOrd="0" presId="urn:microsoft.com/office/officeart/2005/8/layout/cycle6"/>
    <dgm:cxn modelId="{0C161B0A-B4D1-4750-9629-BE83AB3C9DAA}" type="presParOf" srcId="{0F63627B-F728-47FB-B2AC-3B75BF00D12E}" destId="{9C99F689-3322-4AF2-AE08-0B486AD0A1D4}" srcOrd="9" destOrd="0" presId="urn:microsoft.com/office/officeart/2005/8/layout/cycle6"/>
    <dgm:cxn modelId="{7BCAA489-3FD1-4164-8E9C-EEAEBFD183C2}" type="presParOf" srcId="{0F63627B-F728-47FB-B2AC-3B75BF00D12E}" destId="{1733C6B4-1BEC-4DFC-962F-A0E1970F7A06}" srcOrd="10" destOrd="0" presId="urn:microsoft.com/office/officeart/2005/8/layout/cycle6"/>
    <dgm:cxn modelId="{20A093D4-4096-46CE-AE93-454AD0DC8CC6}" type="presParOf" srcId="{0F63627B-F728-47FB-B2AC-3B75BF00D12E}" destId="{F074C6C7-66E6-4C8A-9FE8-214D499B83F3}" srcOrd="11" destOrd="0" presId="urn:microsoft.com/office/officeart/2005/8/layout/cycle6"/>
    <dgm:cxn modelId="{93D4FA66-9DAC-44D6-8422-CDEF1F2F289E}" type="presParOf" srcId="{0F63627B-F728-47FB-B2AC-3B75BF00D12E}" destId="{B6820F9B-1901-4A36-8E30-B6ED32D64A89}" srcOrd="12" destOrd="0" presId="urn:microsoft.com/office/officeart/2005/8/layout/cycle6"/>
    <dgm:cxn modelId="{718B37D4-3F91-4BFA-940F-7628F76AD7D0}" type="presParOf" srcId="{0F63627B-F728-47FB-B2AC-3B75BF00D12E}" destId="{9CC35567-C5D2-4132-8B8B-2C0694A67BE7}" srcOrd="13" destOrd="0" presId="urn:microsoft.com/office/officeart/2005/8/layout/cycle6"/>
    <dgm:cxn modelId="{12D4C54B-C680-42F7-9233-33E56689C676}" type="presParOf" srcId="{0F63627B-F728-47FB-B2AC-3B75BF00D12E}" destId="{33801FCB-467E-478C-907B-70D8F9093545}" srcOrd="14" destOrd="0" presId="urn:microsoft.com/office/officeart/2005/8/layout/cycle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A0DBED-863C-4240-8C73-597D7062CEDA}">
      <dsp:nvSpPr>
        <dsp:cNvPr id="0" name=""/>
        <dsp:cNvSpPr/>
      </dsp:nvSpPr>
      <dsp:spPr>
        <a:xfrm>
          <a:off x="2329753" y="2209"/>
          <a:ext cx="1276835" cy="829943"/>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BIZ UDPゴシック" panose="020B0400000000000000" pitchFamily="50" charset="-128"/>
              <a:ea typeface="BIZ UDPゴシック" panose="020B0400000000000000" pitchFamily="50" charset="-128"/>
            </a:rPr>
            <a:t>脳の障害</a:t>
          </a:r>
        </a:p>
      </dsp:txBody>
      <dsp:txXfrm>
        <a:off x="2370267" y="42723"/>
        <a:ext cx="1195807" cy="748915"/>
      </dsp:txXfrm>
    </dsp:sp>
    <dsp:sp modelId="{EB337C80-C7AA-4AC2-95C7-F2318BFDB4DD}">
      <dsp:nvSpPr>
        <dsp:cNvPr id="0" name=""/>
        <dsp:cNvSpPr/>
      </dsp:nvSpPr>
      <dsp:spPr>
        <a:xfrm>
          <a:off x="1311376" y="417181"/>
          <a:ext cx="3313589" cy="3313589"/>
        </a:xfrm>
        <a:custGeom>
          <a:avLst/>
          <a:gdLst/>
          <a:ahLst/>
          <a:cxnLst/>
          <a:rect l="0" t="0" r="0" b="0"/>
          <a:pathLst>
            <a:path>
              <a:moveTo>
                <a:pt x="2303966" y="131626"/>
              </a:moveTo>
              <a:arcTo wR="1656794" hR="1656794" stAng="17579574" swAng="1959512"/>
            </a:path>
          </a:pathLst>
        </a:custGeom>
        <a:noFill/>
        <a:ln w="635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033C6AB-2277-44B8-990C-F53F26495997}">
      <dsp:nvSpPr>
        <dsp:cNvPr id="0" name=""/>
        <dsp:cNvSpPr/>
      </dsp:nvSpPr>
      <dsp:spPr>
        <a:xfrm>
          <a:off x="3905459" y="1147026"/>
          <a:ext cx="1276835" cy="829943"/>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BIZ UDPゴシック" panose="020B0400000000000000" pitchFamily="50" charset="-128"/>
              <a:ea typeface="BIZ UDPゴシック" panose="020B0400000000000000" pitchFamily="50" charset="-128"/>
            </a:rPr>
            <a:t>健康状態</a:t>
          </a:r>
        </a:p>
      </dsp:txBody>
      <dsp:txXfrm>
        <a:off x="3945973" y="1187540"/>
        <a:ext cx="1195807" cy="748915"/>
      </dsp:txXfrm>
    </dsp:sp>
    <dsp:sp modelId="{DAD5DEC4-9AB0-4BF3-A079-C33EBADB9EF8}">
      <dsp:nvSpPr>
        <dsp:cNvPr id="0" name=""/>
        <dsp:cNvSpPr/>
      </dsp:nvSpPr>
      <dsp:spPr>
        <a:xfrm>
          <a:off x="1311376" y="417181"/>
          <a:ext cx="3313589" cy="3313589"/>
        </a:xfrm>
        <a:custGeom>
          <a:avLst/>
          <a:gdLst/>
          <a:ahLst/>
          <a:cxnLst/>
          <a:rect l="0" t="0" r="0" b="0"/>
          <a:pathLst>
            <a:path>
              <a:moveTo>
                <a:pt x="3311333" y="1570371"/>
              </a:moveTo>
              <a:arcTo wR="1656794" hR="1656794" stAng="21420597" swAng="2194746"/>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CE771162-BF9A-4A61-8B84-8AD45993BEFE}">
      <dsp:nvSpPr>
        <dsp:cNvPr id="0" name=""/>
        <dsp:cNvSpPr/>
      </dsp:nvSpPr>
      <dsp:spPr>
        <a:xfrm>
          <a:off x="3303593" y="2999379"/>
          <a:ext cx="1276835" cy="829943"/>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BIZ UDPゴシック" panose="020B0400000000000000" pitchFamily="50" charset="-128"/>
              <a:ea typeface="BIZ UDPゴシック" panose="020B0400000000000000" pitchFamily="50" charset="-128"/>
            </a:rPr>
            <a:t>生活歴</a:t>
          </a:r>
        </a:p>
      </dsp:txBody>
      <dsp:txXfrm>
        <a:off x="3344107" y="3039893"/>
        <a:ext cx="1195807" cy="748915"/>
      </dsp:txXfrm>
    </dsp:sp>
    <dsp:sp modelId="{6BE6BE23-65BA-4E64-AAAD-919FE3B37272}">
      <dsp:nvSpPr>
        <dsp:cNvPr id="0" name=""/>
        <dsp:cNvSpPr/>
      </dsp:nvSpPr>
      <dsp:spPr>
        <a:xfrm>
          <a:off x="1311376" y="417181"/>
          <a:ext cx="3313589" cy="3313589"/>
        </a:xfrm>
        <a:custGeom>
          <a:avLst/>
          <a:gdLst/>
          <a:ahLst/>
          <a:cxnLst/>
          <a:rect l="0" t="0" r="0" b="0"/>
          <a:pathLst>
            <a:path>
              <a:moveTo>
                <a:pt x="1985644" y="3280625"/>
              </a:moveTo>
              <a:arcTo wR="1656794" hR="1656794" stAng="4713096" swAng="1373808"/>
            </a:path>
          </a:pathLst>
        </a:custGeom>
        <a:noFill/>
        <a:ln w="6350" cap="flat" cmpd="sng" algn="ctr">
          <a:solidFill>
            <a:schemeClr val="accent4">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9C99F689-3322-4AF2-AE08-0B486AD0A1D4}">
      <dsp:nvSpPr>
        <dsp:cNvPr id="0" name=""/>
        <dsp:cNvSpPr/>
      </dsp:nvSpPr>
      <dsp:spPr>
        <a:xfrm>
          <a:off x="1355914" y="2999379"/>
          <a:ext cx="1276835" cy="829943"/>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BIZ UDPゴシック" panose="020B0400000000000000" pitchFamily="50" charset="-128"/>
              <a:ea typeface="BIZ UDPゴシック" panose="020B0400000000000000" pitchFamily="50" charset="-128"/>
            </a:rPr>
            <a:t>性格</a:t>
          </a:r>
        </a:p>
      </dsp:txBody>
      <dsp:txXfrm>
        <a:off x="1396428" y="3039893"/>
        <a:ext cx="1195807" cy="748915"/>
      </dsp:txXfrm>
    </dsp:sp>
    <dsp:sp modelId="{F074C6C7-66E6-4C8A-9FE8-214D499B83F3}">
      <dsp:nvSpPr>
        <dsp:cNvPr id="0" name=""/>
        <dsp:cNvSpPr/>
      </dsp:nvSpPr>
      <dsp:spPr>
        <a:xfrm>
          <a:off x="1311376" y="417181"/>
          <a:ext cx="3313589" cy="3313589"/>
        </a:xfrm>
        <a:custGeom>
          <a:avLst/>
          <a:gdLst/>
          <a:ahLst/>
          <a:cxnLst/>
          <a:rect l="0" t="0" r="0" b="0"/>
          <a:pathLst>
            <a:path>
              <a:moveTo>
                <a:pt x="276639" y="2573386"/>
              </a:moveTo>
              <a:arcTo wR="1656794" hR="1656794" stAng="8784657" swAng="2194746"/>
            </a:path>
          </a:pathLst>
        </a:custGeom>
        <a:noFill/>
        <a:ln w="6350" cap="flat" cmpd="sng" algn="ctr">
          <a:solidFill>
            <a:schemeClr val="accent5">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B6820F9B-1901-4A36-8E30-B6ED32D64A89}">
      <dsp:nvSpPr>
        <dsp:cNvPr id="0" name=""/>
        <dsp:cNvSpPr/>
      </dsp:nvSpPr>
      <dsp:spPr>
        <a:xfrm>
          <a:off x="754048" y="1147026"/>
          <a:ext cx="1276835" cy="829943"/>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BIZ UDPゴシック" panose="020B0400000000000000" pitchFamily="50" charset="-128"/>
              <a:ea typeface="BIZ UDPゴシック" panose="020B0400000000000000" pitchFamily="50" charset="-128"/>
            </a:rPr>
            <a:t>環境</a:t>
          </a:r>
        </a:p>
      </dsp:txBody>
      <dsp:txXfrm>
        <a:off x="794562" y="1187540"/>
        <a:ext cx="1195807" cy="748915"/>
      </dsp:txXfrm>
    </dsp:sp>
    <dsp:sp modelId="{33801FCB-467E-478C-907B-70D8F9093545}">
      <dsp:nvSpPr>
        <dsp:cNvPr id="0" name=""/>
        <dsp:cNvSpPr/>
      </dsp:nvSpPr>
      <dsp:spPr>
        <a:xfrm>
          <a:off x="1311376" y="417181"/>
          <a:ext cx="3313589" cy="3313589"/>
        </a:xfrm>
        <a:custGeom>
          <a:avLst/>
          <a:gdLst/>
          <a:ahLst/>
          <a:cxnLst/>
          <a:rect l="0" t="0" r="0" b="0"/>
          <a:pathLst>
            <a:path>
              <a:moveTo>
                <a:pt x="288911" y="721987"/>
              </a:moveTo>
              <a:arcTo wR="1656794" hR="1656794" stAng="12860914" swAng="1959512"/>
            </a:path>
          </a:pathLst>
        </a:custGeom>
        <a:noFill/>
        <a:ln w="6350" cap="flat" cmpd="sng" algn="ctr">
          <a:solidFill>
            <a:schemeClr val="accent6">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A0DBED-863C-4240-8C73-597D7062CEDA}">
      <dsp:nvSpPr>
        <dsp:cNvPr id="0" name=""/>
        <dsp:cNvSpPr/>
      </dsp:nvSpPr>
      <dsp:spPr>
        <a:xfrm>
          <a:off x="1287345" y="1220"/>
          <a:ext cx="705537" cy="458599"/>
        </a:xfrm>
        <a:prstGeom prst="roundRect">
          <a:avLst/>
        </a:prstGeom>
        <a:solidFill>
          <a:schemeClr val="bg1"/>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1" lang="ja-JP" altLang="en-US" sz="1100" kern="1200" dirty="0">
              <a:latin typeface="BIZ UDPゴシック" panose="020B0400000000000000" pitchFamily="50" charset="-128"/>
              <a:ea typeface="BIZ UDPゴシック" panose="020B0400000000000000" pitchFamily="50" charset="-128"/>
            </a:rPr>
            <a:t>脳の障害</a:t>
          </a:r>
        </a:p>
      </dsp:txBody>
      <dsp:txXfrm>
        <a:off x="1309732" y="23607"/>
        <a:ext cx="660763" cy="413825"/>
      </dsp:txXfrm>
    </dsp:sp>
    <dsp:sp modelId="{EB337C80-C7AA-4AC2-95C7-F2318BFDB4DD}">
      <dsp:nvSpPr>
        <dsp:cNvPr id="0" name=""/>
        <dsp:cNvSpPr/>
      </dsp:nvSpPr>
      <dsp:spPr>
        <a:xfrm>
          <a:off x="724624" y="230520"/>
          <a:ext cx="1830980" cy="1830980"/>
        </a:xfrm>
        <a:custGeom>
          <a:avLst/>
          <a:gdLst/>
          <a:ahLst/>
          <a:cxnLst/>
          <a:rect l="0" t="0" r="0" b="0"/>
          <a:pathLst>
            <a:path>
              <a:moveTo>
                <a:pt x="1273096" y="72732"/>
              </a:moveTo>
              <a:arcTo wR="915490" hR="915490" stAng="17579574" swAng="1959512"/>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033C6AB-2277-44B8-990C-F53F26495997}">
      <dsp:nvSpPr>
        <dsp:cNvPr id="0" name=""/>
        <dsp:cNvSpPr/>
      </dsp:nvSpPr>
      <dsp:spPr>
        <a:xfrm>
          <a:off x="2158028" y="633809"/>
          <a:ext cx="705537" cy="458599"/>
        </a:xfrm>
        <a:prstGeom prst="roundRect">
          <a:avLst/>
        </a:prstGeom>
        <a:solidFill>
          <a:schemeClr val="bg1"/>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1" lang="ja-JP" altLang="en-US" sz="1100" kern="1200" dirty="0">
              <a:latin typeface="BIZ UDPゴシック" panose="020B0400000000000000" pitchFamily="50" charset="-128"/>
              <a:ea typeface="BIZ UDPゴシック" panose="020B0400000000000000" pitchFamily="50" charset="-128"/>
            </a:rPr>
            <a:t>健康状態</a:t>
          </a:r>
        </a:p>
      </dsp:txBody>
      <dsp:txXfrm>
        <a:off x="2180415" y="656196"/>
        <a:ext cx="660763" cy="413825"/>
      </dsp:txXfrm>
    </dsp:sp>
    <dsp:sp modelId="{DAD5DEC4-9AB0-4BF3-A079-C33EBADB9EF8}">
      <dsp:nvSpPr>
        <dsp:cNvPr id="0" name=""/>
        <dsp:cNvSpPr/>
      </dsp:nvSpPr>
      <dsp:spPr>
        <a:xfrm>
          <a:off x="724624" y="230520"/>
          <a:ext cx="1830980" cy="1830980"/>
        </a:xfrm>
        <a:custGeom>
          <a:avLst/>
          <a:gdLst/>
          <a:ahLst/>
          <a:cxnLst/>
          <a:rect l="0" t="0" r="0" b="0"/>
          <a:pathLst>
            <a:path>
              <a:moveTo>
                <a:pt x="1829734" y="867736"/>
              </a:moveTo>
              <a:arcTo wR="915490" hR="915490" stAng="21420597" swAng="2194746"/>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CE771162-BF9A-4A61-8B84-8AD45993BEFE}">
      <dsp:nvSpPr>
        <dsp:cNvPr id="0" name=""/>
        <dsp:cNvSpPr/>
      </dsp:nvSpPr>
      <dsp:spPr>
        <a:xfrm>
          <a:off x="1825457" y="1657358"/>
          <a:ext cx="705537" cy="458599"/>
        </a:xfrm>
        <a:prstGeom prst="roundRect">
          <a:avLst/>
        </a:prstGeom>
        <a:solidFill>
          <a:schemeClr val="bg1"/>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1" lang="ja-JP" altLang="en-US" sz="1100" kern="1200" dirty="0">
              <a:latin typeface="BIZ UDPゴシック" panose="020B0400000000000000" pitchFamily="50" charset="-128"/>
              <a:ea typeface="BIZ UDPゴシック" panose="020B0400000000000000" pitchFamily="50" charset="-128"/>
            </a:rPr>
            <a:t>生活歴</a:t>
          </a:r>
        </a:p>
      </dsp:txBody>
      <dsp:txXfrm>
        <a:off x="1847844" y="1679745"/>
        <a:ext cx="660763" cy="413825"/>
      </dsp:txXfrm>
    </dsp:sp>
    <dsp:sp modelId="{6BE6BE23-65BA-4E64-AAAD-919FE3B37272}">
      <dsp:nvSpPr>
        <dsp:cNvPr id="0" name=""/>
        <dsp:cNvSpPr/>
      </dsp:nvSpPr>
      <dsp:spPr>
        <a:xfrm>
          <a:off x="724624" y="230520"/>
          <a:ext cx="1830980" cy="1830980"/>
        </a:xfrm>
        <a:custGeom>
          <a:avLst/>
          <a:gdLst/>
          <a:ahLst/>
          <a:cxnLst/>
          <a:rect l="0" t="0" r="0" b="0"/>
          <a:pathLst>
            <a:path>
              <a:moveTo>
                <a:pt x="1097201" y="1812766"/>
              </a:moveTo>
              <a:arcTo wR="915490" hR="915490" stAng="4713096" swAng="1373808"/>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9C99F689-3322-4AF2-AE08-0B486AD0A1D4}">
      <dsp:nvSpPr>
        <dsp:cNvPr id="0" name=""/>
        <dsp:cNvSpPr/>
      </dsp:nvSpPr>
      <dsp:spPr>
        <a:xfrm>
          <a:off x="749233" y="1657358"/>
          <a:ext cx="705537" cy="458599"/>
        </a:xfrm>
        <a:prstGeom prst="roundRect">
          <a:avLst/>
        </a:prstGeom>
        <a:solidFill>
          <a:schemeClr val="bg1"/>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1" lang="ja-JP" altLang="en-US" sz="1100" kern="1200" dirty="0">
              <a:latin typeface="BIZ UDPゴシック" panose="020B0400000000000000" pitchFamily="50" charset="-128"/>
              <a:ea typeface="BIZ UDPゴシック" panose="020B0400000000000000" pitchFamily="50" charset="-128"/>
            </a:rPr>
            <a:t>性格</a:t>
          </a:r>
        </a:p>
      </dsp:txBody>
      <dsp:txXfrm>
        <a:off x="771620" y="1679745"/>
        <a:ext cx="660763" cy="413825"/>
      </dsp:txXfrm>
    </dsp:sp>
    <dsp:sp modelId="{F074C6C7-66E6-4C8A-9FE8-214D499B83F3}">
      <dsp:nvSpPr>
        <dsp:cNvPr id="0" name=""/>
        <dsp:cNvSpPr/>
      </dsp:nvSpPr>
      <dsp:spPr>
        <a:xfrm>
          <a:off x="724624" y="230520"/>
          <a:ext cx="1830980" cy="1830980"/>
        </a:xfrm>
        <a:custGeom>
          <a:avLst/>
          <a:gdLst/>
          <a:ahLst/>
          <a:cxnLst/>
          <a:rect l="0" t="0" r="0" b="0"/>
          <a:pathLst>
            <a:path>
              <a:moveTo>
                <a:pt x="152862" y="1421969"/>
              </a:moveTo>
              <a:arcTo wR="915490" hR="915490" stAng="8784657" swAng="2194746"/>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B6820F9B-1901-4A36-8E30-B6ED32D64A89}">
      <dsp:nvSpPr>
        <dsp:cNvPr id="0" name=""/>
        <dsp:cNvSpPr/>
      </dsp:nvSpPr>
      <dsp:spPr>
        <a:xfrm>
          <a:off x="416662" y="633809"/>
          <a:ext cx="705537" cy="458599"/>
        </a:xfrm>
        <a:prstGeom prst="roundRect">
          <a:avLst/>
        </a:prstGeom>
        <a:solidFill>
          <a:schemeClr val="accent2"/>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1" lang="ja-JP" altLang="en-US" sz="1100" kern="1200" dirty="0">
              <a:latin typeface="BIZ UDPゴシック" panose="020B0400000000000000" pitchFamily="50" charset="-128"/>
              <a:ea typeface="BIZ UDPゴシック" panose="020B0400000000000000" pitchFamily="50" charset="-128"/>
            </a:rPr>
            <a:t>環境</a:t>
          </a:r>
        </a:p>
      </dsp:txBody>
      <dsp:txXfrm>
        <a:off x="439049" y="656196"/>
        <a:ext cx="660763" cy="413825"/>
      </dsp:txXfrm>
    </dsp:sp>
    <dsp:sp modelId="{33801FCB-467E-478C-907B-70D8F9093545}">
      <dsp:nvSpPr>
        <dsp:cNvPr id="0" name=""/>
        <dsp:cNvSpPr/>
      </dsp:nvSpPr>
      <dsp:spPr>
        <a:xfrm>
          <a:off x="724624" y="230520"/>
          <a:ext cx="1830980" cy="1830980"/>
        </a:xfrm>
        <a:custGeom>
          <a:avLst/>
          <a:gdLst/>
          <a:ahLst/>
          <a:cxnLst/>
          <a:rect l="0" t="0" r="0" b="0"/>
          <a:pathLst>
            <a:path>
              <a:moveTo>
                <a:pt x="159642" y="398946"/>
              </a:moveTo>
              <a:arcTo wR="915490" hR="915490" stAng="12860914" swAng="1959512"/>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130C85-95E1-4EDB-B5BB-EB13CB88DD2B}">
      <dsp:nvSpPr>
        <dsp:cNvPr id="0" name=""/>
        <dsp:cNvSpPr/>
      </dsp:nvSpPr>
      <dsp:spPr>
        <a:xfrm>
          <a:off x="3744" y="495266"/>
          <a:ext cx="1636999" cy="98219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kumimoji="1" lang="ja-JP" altLang="en-US" sz="1900" kern="1200" dirty="0"/>
            <a:t>気持ちを想像する</a:t>
          </a:r>
        </a:p>
      </dsp:txBody>
      <dsp:txXfrm>
        <a:off x="32512" y="524034"/>
        <a:ext cx="1579463" cy="924663"/>
      </dsp:txXfrm>
    </dsp:sp>
    <dsp:sp modelId="{E61B90FF-BF46-4269-8E7B-B0B5C4946F02}">
      <dsp:nvSpPr>
        <dsp:cNvPr id="0" name=""/>
        <dsp:cNvSpPr/>
      </dsp:nvSpPr>
      <dsp:spPr>
        <a:xfrm>
          <a:off x="1804443" y="783378"/>
          <a:ext cx="347043" cy="40597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kumimoji="1" lang="ja-JP" altLang="en-US" sz="1200" kern="1200"/>
        </a:p>
      </dsp:txBody>
      <dsp:txXfrm>
        <a:off x="1804443" y="864573"/>
        <a:ext cx="242930" cy="243585"/>
      </dsp:txXfrm>
    </dsp:sp>
    <dsp:sp modelId="{A23334BA-D598-42EA-9B42-F54390ED9F7D}">
      <dsp:nvSpPr>
        <dsp:cNvPr id="0" name=""/>
        <dsp:cNvSpPr/>
      </dsp:nvSpPr>
      <dsp:spPr>
        <a:xfrm>
          <a:off x="2295543" y="495266"/>
          <a:ext cx="1636999" cy="98219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kumimoji="1" lang="ja-JP" altLang="en-US" sz="1900" kern="1200" dirty="0"/>
            <a:t>ニーズの仮説を立てる</a:t>
          </a:r>
        </a:p>
      </dsp:txBody>
      <dsp:txXfrm>
        <a:off x="2324311" y="524034"/>
        <a:ext cx="1579463" cy="924663"/>
      </dsp:txXfrm>
    </dsp:sp>
    <dsp:sp modelId="{3A8E698B-8E20-42A9-B89B-BB2243DB21D8}">
      <dsp:nvSpPr>
        <dsp:cNvPr id="0" name=""/>
        <dsp:cNvSpPr/>
      </dsp:nvSpPr>
      <dsp:spPr>
        <a:xfrm>
          <a:off x="4096242" y="783378"/>
          <a:ext cx="347043" cy="40597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kumimoji="1" lang="ja-JP" altLang="en-US" sz="1200" kern="1200"/>
        </a:p>
      </dsp:txBody>
      <dsp:txXfrm>
        <a:off x="4096242" y="864573"/>
        <a:ext cx="242930" cy="243585"/>
      </dsp:txXfrm>
    </dsp:sp>
    <dsp:sp modelId="{53256294-E8E4-44A6-824C-33AD276D19A8}">
      <dsp:nvSpPr>
        <dsp:cNvPr id="0" name=""/>
        <dsp:cNvSpPr/>
      </dsp:nvSpPr>
      <dsp:spPr>
        <a:xfrm>
          <a:off x="4587342" y="495266"/>
          <a:ext cx="1636999" cy="98219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kumimoji="1" lang="ja-JP" altLang="en-US" sz="1900" kern="1200" dirty="0"/>
            <a:t>その人に確認する</a:t>
          </a:r>
        </a:p>
      </dsp:txBody>
      <dsp:txXfrm>
        <a:off x="4616110" y="524034"/>
        <a:ext cx="1579463" cy="924663"/>
      </dsp:txXfrm>
    </dsp:sp>
    <dsp:sp modelId="{71AC1C17-B2C0-46FF-B32E-7D3F055955B6}">
      <dsp:nvSpPr>
        <dsp:cNvPr id="0" name=""/>
        <dsp:cNvSpPr/>
      </dsp:nvSpPr>
      <dsp:spPr>
        <a:xfrm>
          <a:off x="6388041" y="783378"/>
          <a:ext cx="347043" cy="40597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kumimoji="1" lang="ja-JP" altLang="en-US" sz="1200" kern="1200"/>
        </a:p>
      </dsp:txBody>
      <dsp:txXfrm>
        <a:off x="6388041" y="864573"/>
        <a:ext cx="242930" cy="243585"/>
      </dsp:txXfrm>
    </dsp:sp>
    <dsp:sp modelId="{31D7B2EE-3C3F-4EDA-9406-6E714116E66B}">
      <dsp:nvSpPr>
        <dsp:cNvPr id="0" name=""/>
        <dsp:cNvSpPr/>
      </dsp:nvSpPr>
      <dsp:spPr>
        <a:xfrm>
          <a:off x="6879141" y="495266"/>
          <a:ext cx="1636999" cy="98219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kumimoji="1" lang="ja-JP" altLang="en-US" sz="1900" kern="1200" dirty="0"/>
            <a:t>ケアプランを立てる</a:t>
          </a:r>
        </a:p>
      </dsp:txBody>
      <dsp:txXfrm>
        <a:off x="6907909" y="524034"/>
        <a:ext cx="1579463" cy="924663"/>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43CE4E-A4DA-4AC5-ABF5-D1D22C98EC30}">
      <dsp:nvSpPr>
        <dsp:cNvPr id="0" name=""/>
        <dsp:cNvSpPr/>
      </dsp:nvSpPr>
      <dsp:spPr>
        <a:xfrm>
          <a:off x="4489251" y="51375"/>
          <a:ext cx="1601390" cy="1276108"/>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kumimoji="1" lang="ja-JP" altLang="en-US" sz="1800" kern="1200" dirty="0"/>
            <a:t>ケアの実行</a:t>
          </a:r>
        </a:p>
      </dsp:txBody>
      <dsp:txXfrm>
        <a:off x="4526627" y="88751"/>
        <a:ext cx="1526638" cy="1201356"/>
      </dsp:txXfrm>
    </dsp:sp>
    <dsp:sp modelId="{2221FE6F-8ABF-4EE6-B9A3-6BA57072DF62}">
      <dsp:nvSpPr>
        <dsp:cNvPr id="0" name=""/>
        <dsp:cNvSpPr/>
      </dsp:nvSpPr>
      <dsp:spPr>
        <a:xfrm rot="10800000">
          <a:off x="3989617" y="490857"/>
          <a:ext cx="339494" cy="397144"/>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kumimoji="1" lang="ja-JP" altLang="en-US" sz="1200" kern="1200"/>
        </a:p>
      </dsp:txBody>
      <dsp:txXfrm rot="10800000">
        <a:off x="4091465" y="570286"/>
        <a:ext cx="237646" cy="238286"/>
      </dsp:txXfrm>
    </dsp:sp>
    <dsp:sp modelId="{CA290696-DA08-4BC5-9FFC-152AB8AD755E}">
      <dsp:nvSpPr>
        <dsp:cNvPr id="0" name=""/>
        <dsp:cNvSpPr/>
      </dsp:nvSpPr>
      <dsp:spPr>
        <a:xfrm>
          <a:off x="2247304" y="51375"/>
          <a:ext cx="1601390" cy="1276108"/>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kumimoji="1" lang="ja-JP" altLang="en-US" sz="1800" kern="1200" dirty="0"/>
            <a:t>サインの確認</a:t>
          </a:r>
        </a:p>
      </dsp:txBody>
      <dsp:txXfrm>
        <a:off x="2284680" y="88751"/>
        <a:ext cx="1526638" cy="1201356"/>
      </dsp:txXfrm>
    </dsp:sp>
    <dsp:sp modelId="{02BDEA13-B18D-4D9D-B17A-93534670741D}">
      <dsp:nvSpPr>
        <dsp:cNvPr id="0" name=""/>
        <dsp:cNvSpPr/>
      </dsp:nvSpPr>
      <dsp:spPr>
        <a:xfrm rot="10800000">
          <a:off x="1747670" y="490857"/>
          <a:ext cx="339494" cy="397144"/>
        </a:xfrm>
        <a:prstGeom prst="rightArrow">
          <a:avLst>
            <a:gd name="adj1" fmla="val 60000"/>
            <a:gd name="adj2" fmla="val 50000"/>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kumimoji="1" lang="ja-JP" altLang="en-US" sz="1200" kern="1200"/>
        </a:p>
      </dsp:txBody>
      <dsp:txXfrm rot="10800000">
        <a:off x="1849518" y="570286"/>
        <a:ext cx="237646" cy="238286"/>
      </dsp:txXfrm>
    </dsp:sp>
    <dsp:sp modelId="{A7B19C81-1582-4075-979D-88A4F825440F}">
      <dsp:nvSpPr>
        <dsp:cNvPr id="0" name=""/>
        <dsp:cNvSpPr/>
      </dsp:nvSpPr>
      <dsp:spPr>
        <a:xfrm>
          <a:off x="5357" y="51375"/>
          <a:ext cx="1601390" cy="1276108"/>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kumimoji="1" lang="ja-JP" altLang="en-US" sz="1800" kern="1200" dirty="0"/>
            <a:t>よくないサインがあれば</a:t>
          </a:r>
          <a:r>
            <a:rPr kumimoji="1" lang="en-US" altLang="ja-JP" sz="1800" kern="1200" dirty="0"/>
            <a:t>STEP</a:t>
          </a:r>
          <a:r>
            <a:rPr kumimoji="1" lang="ja-JP" altLang="en-US" sz="1800" kern="1200" dirty="0"/>
            <a:t>１</a:t>
          </a:r>
        </a:p>
      </dsp:txBody>
      <dsp:txXfrm>
        <a:off x="42733" y="88751"/>
        <a:ext cx="1526638" cy="120135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A0DBED-863C-4240-8C73-597D7062CEDA}">
      <dsp:nvSpPr>
        <dsp:cNvPr id="0" name=""/>
        <dsp:cNvSpPr/>
      </dsp:nvSpPr>
      <dsp:spPr>
        <a:xfrm>
          <a:off x="2329753" y="2209"/>
          <a:ext cx="1276835" cy="829943"/>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BIZ UDPゴシック" panose="020B0400000000000000" pitchFamily="50" charset="-128"/>
              <a:ea typeface="BIZ UDPゴシック" panose="020B0400000000000000" pitchFamily="50" charset="-128"/>
            </a:rPr>
            <a:t>やすらぎ</a:t>
          </a:r>
        </a:p>
      </dsp:txBody>
      <dsp:txXfrm>
        <a:off x="2370267" y="42723"/>
        <a:ext cx="1195807" cy="748915"/>
      </dsp:txXfrm>
    </dsp:sp>
    <dsp:sp modelId="{EB337C80-C7AA-4AC2-95C7-F2318BFDB4DD}">
      <dsp:nvSpPr>
        <dsp:cNvPr id="0" name=""/>
        <dsp:cNvSpPr/>
      </dsp:nvSpPr>
      <dsp:spPr>
        <a:xfrm>
          <a:off x="1311376" y="417181"/>
          <a:ext cx="3313589" cy="3313589"/>
        </a:xfrm>
        <a:custGeom>
          <a:avLst/>
          <a:gdLst/>
          <a:ahLst/>
          <a:cxnLst/>
          <a:rect l="0" t="0" r="0" b="0"/>
          <a:pathLst>
            <a:path>
              <a:moveTo>
                <a:pt x="2303966" y="131626"/>
              </a:moveTo>
              <a:arcTo wR="1656794" hR="1656794" stAng="17579574" swAng="1959512"/>
            </a:path>
          </a:pathLst>
        </a:custGeom>
        <a:noFill/>
        <a:ln w="635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033C6AB-2277-44B8-990C-F53F26495997}">
      <dsp:nvSpPr>
        <dsp:cNvPr id="0" name=""/>
        <dsp:cNvSpPr/>
      </dsp:nvSpPr>
      <dsp:spPr>
        <a:xfrm>
          <a:off x="3905459" y="1147026"/>
          <a:ext cx="1276835" cy="829943"/>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BIZ UDPゴシック" panose="020B0400000000000000" pitchFamily="50" charset="-128"/>
              <a:ea typeface="BIZ UDPゴシック" panose="020B0400000000000000" pitchFamily="50" charset="-128"/>
            </a:rPr>
            <a:t>自分らしさ</a:t>
          </a:r>
        </a:p>
      </dsp:txBody>
      <dsp:txXfrm>
        <a:off x="3945973" y="1187540"/>
        <a:ext cx="1195807" cy="748915"/>
      </dsp:txXfrm>
    </dsp:sp>
    <dsp:sp modelId="{DAD5DEC4-9AB0-4BF3-A079-C33EBADB9EF8}">
      <dsp:nvSpPr>
        <dsp:cNvPr id="0" name=""/>
        <dsp:cNvSpPr/>
      </dsp:nvSpPr>
      <dsp:spPr>
        <a:xfrm>
          <a:off x="1311376" y="417181"/>
          <a:ext cx="3313589" cy="3313589"/>
        </a:xfrm>
        <a:custGeom>
          <a:avLst/>
          <a:gdLst/>
          <a:ahLst/>
          <a:cxnLst/>
          <a:rect l="0" t="0" r="0" b="0"/>
          <a:pathLst>
            <a:path>
              <a:moveTo>
                <a:pt x="3311333" y="1570371"/>
              </a:moveTo>
              <a:arcTo wR="1656794" hR="1656794" stAng="21420597" swAng="2194746"/>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CE771162-BF9A-4A61-8B84-8AD45993BEFE}">
      <dsp:nvSpPr>
        <dsp:cNvPr id="0" name=""/>
        <dsp:cNvSpPr/>
      </dsp:nvSpPr>
      <dsp:spPr>
        <a:xfrm>
          <a:off x="3303593" y="2999379"/>
          <a:ext cx="1276835" cy="829943"/>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BIZ UDPゴシック" panose="020B0400000000000000" pitchFamily="50" charset="-128"/>
              <a:ea typeface="BIZ UDPゴシック" panose="020B0400000000000000" pitchFamily="50" charset="-128"/>
            </a:rPr>
            <a:t>結びつき</a:t>
          </a:r>
        </a:p>
      </dsp:txBody>
      <dsp:txXfrm>
        <a:off x="3344107" y="3039893"/>
        <a:ext cx="1195807" cy="748915"/>
      </dsp:txXfrm>
    </dsp:sp>
    <dsp:sp modelId="{6BE6BE23-65BA-4E64-AAAD-919FE3B37272}">
      <dsp:nvSpPr>
        <dsp:cNvPr id="0" name=""/>
        <dsp:cNvSpPr/>
      </dsp:nvSpPr>
      <dsp:spPr>
        <a:xfrm>
          <a:off x="1311376" y="417181"/>
          <a:ext cx="3313589" cy="3313589"/>
        </a:xfrm>
        <a:custGeom>
          <a:avLst/>
          <a:gdLst/>
          <a:ahLst/>
          <a:cxnLst/>
          <a:rect l="0" t="0" r="0" b="0"/>
          <a:pathLst>
            <a:path>
              <a:moveTo>
                <a:pt x="1985644" y="3280625"/>
              </a:moveTo>
              <a:arcTo wR="1656794" hR="1656794" stAng="4713096" swAng="1373808"/>
            </a:path>
          </a:pathLst>
        </a:custGeom>
        <a:noFill/>
        <a:ln w="6350" cap="flat" cmpd="sng" algn="ctr">
          <a:solidFill>
            <a:schemeClr val="accent4">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9C99F689-3322-4AF2-AE08-0B486AD0A1D4}">
      <dsp:nvSpPr>
        <dsp:cNvPr id="0" name=""/>
        <dsp:cNvSpPr/>
      </dsp:nvSpPr>
      <dsp:spPr>
        <a:xfrm>
          <a:off x="1355914" y="2999379"/>
          <a:ext cx="1276835" cy="829943"/>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BIZ UDPゴシック" panose="020B0400000000000000" pitchFamily="50" charset="-128"/>
              <a:ea typeface="BIZ UDPゴシック" panose="020B0400000000000000" pitchFamily="50" charset="-128"/>
            </a:rPr>
            <a:t>たずさわること</a:t>
          </a:r>
        </a:p>
      </dsp:txBody>
      <dsp:txXfrm>
        <a:off x="1396428" y="3039893"/>
        <a:ext cx="1195807" cy="748915"/>
      </dsp:txXfrm>
    </dsp:sp>
    <dsp:sp modelId="{F074C6C7-66E6-4C8A-9FE8-214D499B83F3}">
      <dsp:nvSpPr>
        <dsp:cNvPr id="0" name=""/>
        <dsp:cNvSpPr/>
      </dsp:nvSpPr>
      <dsp:spPr>
        <a:xfrm>
          <a:off x="1311376" y="417181"/>
          <a:ext cx="3313589" cy="3313589"/>
        </a:xfrm>
        <a:custGeom>
          <a:avLst/>
          <a:gdLst/>
          <a:ahLst/>
          <a:cxnLst/>
          <a:rect l="0" t="0" r="0" b="0"/>
          <a:pathLst>
            <a:path>
              <a:moveTo>
                <a:pt x="276639" y="2573386"/>
              </a:moveTo>
              <a:arcTo wR="1656794" hR="1656794" stAng="8784657" swAng="2194746"/>
            </a:path>
          </a:pathLst>
        </a:custGeom>
        <a:noFill/>
        <a:ln w="6350" cap="flat" cmpd="sng" algn="ctr">
          <a:solidFill>
            <a:schemeClr val="accent5">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B6820F9B-1901-4A36-8E30-B6ED32D64A89}">
      <dsp:nvSpPr>
        <dsp:cNvPr id="0" name=""/>
        <dsp:cNvSpPr/>
      </dsp:nvSpPr>
      <dsp:spPr>
        <a:xfrm>
          <a:off x="754048" y="1147026"/>
          <a:ext cx="1276835" cy="829943"/>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kumimoji="1" lang="ja-JP" altLang="en-US" sz="2000" kern="1200" dirty="0">
              <a:latin typeface="BIZ UDPゴシック" panose="020B0400000000000000" pitchFamily="50" charset="-128"/>
              <a:ea typeface="BIZ UDPゴシック" panose="020B0400000000000000" pitchFamily="50" charset="-128"/>
            </a:rPr>
            <a:t>共にあること</a:t>
          </a:r>
        </a:p>
      </dsp:txBody>
      <dsp:txXfrm>
        <a:off x="794562" y="1187540"/>
        <a:ext cx="1195807" cy="748915"/>
      </dsp:txXfrm>
    </dsp:sp>
    <dsp:sp modelId="{33801FCB-467E-478C-907B-70D8F9093545}">
      <dsp:nvSpPr>
        <dsp:cNvPr id="0" name=""/>
        <dsp:cNvSpPr/>
      </dsp:nvSpPr>
      <dsp:spPr>
        <a:xfrm>
          <a:off x="1311376" y="417181"/>
          <a:ext cx="3313589" cy="3313589"/>
        </a:xfrm>
        <a:custGeom>
          <a:avLst/>
          <a:gdLst/>
          <a:ahLst/>
          <a:cxnLst/>
          <a:rect l="0" t="0" r="0" b="0"/>
          <a:pathLst>
            <a:path>
              <a:moveTo>
                <a:pt x="288911" y="721987"/>
              </a:moveTo>
              <a:arcTo wR="1656794" hR="1656794" stAng="12860914" swAng="1959512"/>
            </a:path>
          </a:pathLst>
        </a:custGeom>
        <a:noFill/>
        <a:ln w="6350" cap="flat" cmpd="sng" algn="ctr">
          <a:solidFill>
            <a:schemeClr val="accent6">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A0DBED-863C-4240-8C73-597D7062CEDA}">
      <dsp:nvSpPr>
        <dsp:cNvPr id="0" name=""/>
        <dsp:cNvSpPr/>
      </dsp:nvSpPr>
      <dsp:spPr>
        <a:xfrm>
          <a:off x="1207598" y="1145"/>
          <a:ext cx="661831" cy="43019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kumimoji="1" lang="ja-JP" altLang="en-US" sz="1000" kern="1200" dirty="0">
              <a:latin typeface="BIZ UDPゴシック" panose="020B0400000000000000" pitchFamily="50" charset="-128"/>
              <a:ea typeface="BIZ UDPゴシック" panose="020B0400000000000000" pitchFamily="50" charset="-128"/>
            </a:rPr>
            <a:t>脳の障害</a:t>
          </a:r>
        </a:p>
      </dsp:txBody>
      <dsp:txXfrm>
        <a:off x="1228598" y="22145"/>
        <a:ext cx="619831" cy="388190"/>
      </dsp:txXfrm>
    </dsp:sp>
    <dsp:sp modelId="{EB337C80-C7AA-4AC2-95C7-F2318BFDB4DD}">
      <dsp:nvSpPr>
        <dsp:cNvPr id="0" name=""/>
        <dsp:cNvSpPr/>
      </dsp:nvSpPr>
      <dsp:spPr>
        <a:xfrm>
          <a:off x="679735" y="216240"/>
          <a:ext cx="1717556" cy="1717556"/>
        </a:xfrm>
        <a:custGeom>
          <a:avLst/>
          <a:gdLst/>
          <a:ahLst/>
          <a:cxnLst/>
          <a:rect l="0" t="0" r="0" b="0"/>
          <a:pathLst>
            <a:path>
              <a:moveTo>
                <a:pt x="1194231" y="68227"/>
              </a:moveTo>
              <a:arcTo wR="858778" hR="858778" stAng="17579574" swAng="1959511"/>
            </a:path>
          </a:pathLst>
        </a:custGeom>
        <a:noFill/>
        <a:ln w="635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033C6AB-2277-44B8-990C-F53F26495997}">
      <dsp:nvSpPr>
        <dsp:cNvPr id="0" name=""/>
        <dsp:cNvSpPr/>
      </dsp:nvSpPr>
      <dsp:spPr>
        <a:xfrm>
          <a:off x="2024344" y="594546"/>
          <a:ext cx="661831" cy="43019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kumimoji="1" lang="ja-JP" altLang="en-US" sz="1000" kern="1200" dirty="0">
              <a:latin typeface="BIZ UDPゴシック" panose="020B0400000000000000" pitchFamily="50" charset="-128"/>
              <a:ea typeface="BIZ UDPゴシック" panose="020B0400000000000000" pitchFamily="50" charset="-128"/>
            </a:rPr>
            <a:t>健康状態</a:t>
          </a:r>
        </a:p>
      </dsp:txBody>
      <dsp:txXfrm>
        <a:off x="2045344" y="615546"/>
        <a:ext cx="619831" cy="388190"/>
      </dsp:txXfrm>
    </dsp:sp>
    <dsp:sp modelId="{DAD5DEC4-9AB0-4BF3-A079-C33EBADB9EF8}">
      <dsp:nvSpPr>
        <dsp:cNvPr id="0" name=""/>
        <dsp:cNvSpPr/>
      </dsp:nvSpPr>
      <dsp:spPr>
        <a:xfrm>
          <a:off x="679735" y="216240"/>
          <a:ext cx="1717556" cy="1717556"/>
        </a:xfrm>
        <a:custGeom>
          <a:avLst/>
          <a:gdLst/>
          <a:ahLst/>
          <a:cxnLst/>
          <a:rect l="0" t="0" r="0" b="0"/>
          <a:pathLst>
            <a:path>
              <a:moveTo>
                <a:pt x="1716387" y="813982"/>
              </a:moveTo>
              <a:arcTo wR="858778" hR="858778" stAng="21420597" swAng="2194746"/>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CE771162-BF9A-4A61-8B84-8AD45993BEFE}">
      <dsp:nvSpPr>
        <dsp:cNvPr id="0" name=""/>
        <dsp:cNvSpPr/>
      </dsp:nvSpPr>
      <dsp:spPr>
        <a:xfrm>
          <a:off x="1712375" y="1554689"/>
          <a:ext cx="661831" cy="43019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kumimoji="1" lang="ja-JP" altLang="en-US" sz="1000" kern="1200" dirty="0">
              <a:latin typeface="BIZ UDPゴシック" panose="020B0400000000000000" pitchFamily="50" charset="-128"/>
              <a:ea typeface="BIZ UDPゴシック" panose="020B0400000000000000" pitchFamily="50" charset="-128"/>
            </a:rPr>
            <a:t>生活歴</a:t>
          </a:r>
        </a:p>
      </dsp:txBody>
      <dsp:txXfrm>
        <a:off x="1733375" y="1575689"/>
        <a:ext cx="619831" cy="388190"/>
      </dsp:txXfrm>
    </dsp:sp>
    <dsp:sp modelId="{6BE6BE23-65BA-4E64-AAAD-919FE3B37272}">
      <dsp:nvSpPr>
        <dsp:cNvPr id="0" name=""/>
        <dsp:cNvSpPr/>
      </dsp:nvSpPr>
      <dsp:spPr>
        <a:xfrm>
          <a:off x="679735" y="216240"/>
          <a:ext cx="1717556" cy="1717556"/>
        </a:xfrm>
        <a:custGeom>
          <a:avLst/>
          <a:gdLst/>
          <a:ahLst/>
          <a:cxnLst/>
          <a:rect l="0" t="0" r="0" b="0"/>
          <a:pathLst>
            <a:path>
              <a:moveTo>
                <a:pt x="1029233" y="1700470"/>
              </a:moveTo>
              <a:arcTo wR="858778" hR="858778" stAng="4713096" swAng="1373807"/>
            </a:path>
          </a:pathLst>
        </a:custGeom>
        <a:noFill/>
        <a:ln w="6350" cap="flat" cmpd="sng" algn="ctr">
          <a:solidFill>
            <a:schemeClr val="accent4">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9C99F689-3322-4AF2-AE08-0B486AD0A1D4}">
      <dsp:nvSpPr>
        <dsp:cNvPr id="0" name=""/>
        <dsp:cNvSpPr/>
      </dsp:nvSpPr>
      <dsp:spPr>
        <a:xfrm>
          <a:off x="702821" y="1554689"/>
          <a:ext cx="661831" cy="43019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kumimoji="1" lang="ja-JP" altLang="en-US" sz="1000" kern="1200" dirty="0">
              <a:latin typeface="BIZ UDPゴシック" panose="020B0400000000000000" pitchFamily="50" charset="-128"/>
              <a:ea typeface="BIZ UDPゴシック" panose="020B0400000000000000" pitchFamily="50" charset="-128"/>
            </a:rPr>
            <a:t>性格</a:t>
          </a:r>
        </a:p>
      </dsp:txBody>
      <dsp:txXfrm>
        <a:off x="723821" y="1575689"/>
        <a:ext cx="619831" cy="388190"/>
      </dsp:txXfrm>
    </dsp:sp>
    <dsp:sp modelId="{F074C6C7-66E6-4C8A-9FE8-214D499B83F3}">
      <dsp:nvSpPr>
        <dsp:cNvPr id="0" name=""/>
        <dsp:cNvSpPr/>
      </dsp:nvSpPr>
      <dsp:spPr>
        <a:xfrm>
          <a:off x="679735" y="216240"/>
          <a:ext cx="1717556" cy="1717556"/>
        </a:xfrm>
        <a:custGeom>
          <a:avLst/>
          <a:gdLst/>
          <a:ahLst/>
          <a:cxnLst/>
          <a:rect l="0" t="0" r="0" b="0"/>
          <a:pathLst>
            <a:path>
              <a:moveTo>
                <a:pt x="143392" y="1333882"/>
              </a:moveTo>
              <a:arcTo wR="858778" hR="858778" stAng="8784657" swAng="2194746"/>
            </a:path>
          </a:pathLst>
        </a:custGeom>
        <a:noFill/>
        <a:ln w="6350" cap="flat" cmpd="sng" algn="ctr">
          <a:solidFill>
            <a:schemeClr val="accent5">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B6820F9B-1901-4A36-8E30-B6ED32D64A89}">
      <dsp:nvSpPr>
        <dsp:cNvPr id="0" name=""/>
        <dsp:cNvSpPr/>
      </dsp:nvSpPr>
      <dsp:spPr>
        <a:xfrm>
          <a:off x="390851" y="594546"/>
          <a:ext cx="661831" cy="430190"/>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kumimoji="1" lang="ja-JP" altLang="en-US" sz="1000" kern="1200" dirty="0">
              <a:latin typeface="BIZ UDPゴシック" panose="020B0400000000000000" pitchFamily="50" charset="-128"/>
              <a:ea typeface="BIZ UDPゴシック" panose="020B0400000000000000" pitchFamily="50" charset="-128"/>
            </a:rPr>
            <a:t>環境</a:t>
          </a:r>
        </a:p>
      </dsp:txBody>
      <dsp:txXfrm>
        <a:off x="411851" y="615546"/>
        <a:ext cx="619831" cy="388190"/>
      </dsp:txXfrm>
    </dsp:sp>
    <dsp:sp modelId="{33801FCB-467E-478C-907B-70D8F9093545}">
      <dsp:nvSpPr>
        <dsp:cNvPr id="0" name=""/>
        <dsp:cNvSpPr/>
      </dsp:nvSpPr>
      <dsp:spPr>
        <a:xfrm>
          <a:off x="679735" y="216240"/>
          <a:ext cx="1717556" cy="1717556"/>
        </a:xfrm>
        <a:custGeom>
          <a:avLst/>
          <a:gdLst/>
          <a:ahLst/>
          <a:cxnLst/>
          <a:rect l="0" t="0" r="0" b="0"/>
          <a:pathLst>
            <a:path>
              <a:moveTo>
                <a:pt x="149753" y="374233"/>
              </a:moveTo>
              <a:arcTo wR="858778" hR="858778" stAng="12860914" swAng="1959511"/>
            </a:path>
          </a:pathLst>
        </a:custGeom>
        <a:noFill/>
        <a:ln w="6350" cap="flat" cmpd="sng" algn="ctr">
          <a:solidFill>
            <a:schemeClr val="accent6">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9CF2B4-7F6B-4BDC-A1BF-9DF45D80FE5E}">
      <dsp:nvSpPr>
        <dsp:cNvPr id="0" name=""/>
        <dsp:cNvSpPr/>
      </dsp:nvSpPr>
      <dsp:spPr>
        <a:xfrm>
          <a:off x="7347" y="357101"/>
          <a:ext cx="2196192" cy="1379483"/>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kumimoji="1" lang="ja-JP" altLang="en-US" sz="2400" kern="1200" dirty="0"/>
            <a:t>思いを聴く</a:t>
          </a:r>
        </a:p>
      </dsp:txBody>
      <dsp:txXfrm>
        <a:off x="47751" y="397505"/>
        <a:ext cx="2115384" cy="1298675"/>
      </dsp:txXfrm>
    </dsp:sp>
    <dsp:sp modelId="{078D8505-423D-4C05-8F77-055897C437F6}">
      <dsp:nvSpPr>
        <dsp:cNvPr id="0" name=""/>
        <dsp:cNvSpPr/>
      </dsp:nvSpPr>
      <dsp:spPr>
        <a:xfrm>
          <a:off x="2423160" y="774515"/>
          <a:ext cx="465592" cy="544655"/>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kern="1200"/>
        </a:p>
      </dsp:txBody>
      <dsp:txXfrm>
        <a:off x="2423160" y="883446"/>
        <a:ext cx="325914" cy="326793"/>
      </dsp:txXfrm>
    </dsp:sp>
    <dsp:sp modelId="{1B296530-5239-4AA7-8B04-62B533FFB5EA}">
      <dsp:nvSpPr>
        <dsp:cNvPr id="0" name=""/>
        <dsp:cNvSpPr/>
      </dsp:nvSpPr>
      <dsp:spPr>
        <a:xfrm>
          <a:off x="3082018" y="357101"/>
          <a:ext cx="2196192" cy="1379483"/>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kumimoji="1" lang="ja-JP" altLang="en-US" sz="2400" kern="1200" dirty="0"/>
            <a:t>情報を集める</a:t>
          </a:r>
        </a:p>
      </dsp:txBody>
      <dsp:txXfrm>
        <a:off x="3122422" y="397505"/>
        <a:ext cx="2115384" cy="1298675"/>
      </dsp:txXfrm>
    </dsp:sp>
    <dsp:sp modelId="{FA18099A-842F-4366-801B-39E14B5BC6B1}">
      <dsp:nvSpPr>
        <dsp:cNvPr id="0" name=""/>
        <dsp:cNvSpPr/>
      </dsp:nvSpPr>
      <dsp:spPr>
        <a:xfrm>
          <a:off x="5497830" y="774515"/>
          <a:ext cx="465592" cy="544655"/>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kumimoji="1" lang="ja-JP" altLang="en-US" sz="1400" kern="1200"/>
        </a:p>
      </dsp:txBody>
      <dsp:txXfrm>
        <a:off x="5497830" y="883446"/>
        <a:ext cx="325914" cy="326793"/>
      </dsp:txXfrm>
    </dsp:sp>
    <dsp:sp modelId="{A4D2AB2E-2201-4604-B5B6-0C9ABD674002}">
      <dsp:nvSpPr>
        <dsp:cNvPr id="0" name=""/>
        <dsp:cNvSpPr/>
      </dsp:nvSpPr>
      <dsp:spPr>
        <a:xfrm>
          <a:off x="6156688" y="357101"/>
          <a:ext cx="2196192" cy="1379483"/>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kumimoji="1" lang="ja-JP" altLang="en-US" sz="2400" kern="1200" dirty="0"/>
            <a:t>ニーズを</a:t>
          </a:r>
          <a:endParaRPr kumimoji="1" lang="en-US" altLang="ja-JP" sz="2400" kern="1200" dirty="0"/>
        </a:p>
        <a:p>
          <a:pPr marL="0" lvl="0" indent="0" algn="ctr" defTabSz="1066800">
            <a:lnSpc>
              <a:spcPct val="90000"/>
            </a:lnSpc>
            <a:spcBef>
              <a:spcPct val="0"/>
            </a:spcBef>
            <a:spcAft>
              <a:spcPct val="35000"/>
            </a:spcAft>
            <a:buNone/>
          </a:pPr>
          <a:r>
            <a:rPr kumimoji="1" lang="ja-JP" altLang="en-US" sz="2400" kern="1200" dirty="0"/>
            <a:t>見つける</a:t>
          </a:r>
        </a:p>
      </dsp:txBody>
      <dsp:txXfrm>
        <a:off x="6197092" y="397505"/>
        <a:ext cx="2115384" cy="129867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A0DBED-863C-4240-8C73-597D7062CEDA}">
      <dsp:nvSpPr>
        <dsp:cNvPr id="0" name=""/>
        <dsp:cNvSpPr/>
      </dsp:nvSpPr>
      <dsp:spPr>
        <a:xfrm>
          <a:off x="1685862" y="1598"/>
          <a:ext cx="923947" cy="600565"/>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BIZ UDPゴシック" panose="020B0400000000000000" pitchFamily="50" charset="-128"/>
              <a:ea typeface="BIZ UDPゴシック" panose="020B0400000000000000" pitchFamily="50" charset="-128"/>
            </a:rPr>
            <a:t>脳の障害</a:t>
          </a:r>
        </a:p>
      </dsp:txBody>
      <dsp:txXfrm>
        <a:off x="1715179" y="30915"/>
        <a:ext cx="865313" cy="541931"/>
      </dsp:txXfrm>
    </dsp:sp>
    <dsp:sp modelId="{EB337C80-C7AA-4AC2-95C7-F2318BFDB4DD}">
      <dsp:nvSpPr>
        <dsp:cNvPr id="0" name=""/>
        <dsp:cNvSpPr/>
      </dsp:nvSpPr>
      <dsp:spPr>
        <a:xfrm>
          <a:off x="948942" y="301881"/>
          <a:ext cx="2397787" cy="2397787"/>
        </a:xfrm>
        <a:custGeom>
          <a:avLst/>
          <a:gdLst/>
          <a:ahLst/>
          <a:cxnLst/>
          <a:rect l="0" t="0" r="0" b="0"/>
          <a:pathLst>
            <a:path>
              <a:moveTo>
                <a:pt x="1667202" y="95248"/>
              </a:moveTo>
              <a:arcTo wR="1198893" hR="1198893" stAng="17579574" swAng="1959512"/>
            </a:path>
          </a:pathLst>
        </a:custGeom>
        <a:noFill/>
        <a:ln w="6350" cap="flat" cmpd="sng" algn="ctr">
          <a:solidFill>
            <a:schemeClr val="accent2">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033C6AB-2277-44B8-990C-F53F26495997}">
      <dsp:nvSpPr>
        <dsp:cNvPr id="0" name=""/>
        <dsp:cNvSpPr/>
      </dsp:nvSpPr>
      <dsp:spPr>
        <a:xfrm>
          <a:off x="2826078" y="830014"/>
          <a:ext cx="923947" cy="600565"/>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BIZ UDPゴシック" panose="020B0400000000000000" pitchFamily="50" charset="-128"/>
              <a:ea typeface="BIZ UDPゴシック" panose="020B0400000000000000" pitchFamily="50" charset="-128"/>
            </a:rPr>
            <a:t>健康状態</a:t>
          </a:r>
        </a:p>
      </dsp:txBody>
      <dsp:txXfrm>
        <a:off x="2855395" y="859331"/>
        <a:ext cx="865313" cy="541931"/>
      </dsp:txXfrm>
    </dsp:sp>
    <dsp:sp modelId="{DAD5DEC4-9AB0-4BF3-A079-C33EBADB9EF8}">
      <dsp:nvSpPr>
        <dsp:cNvPr id="0" name=""/>
        <dsp:cNvSpPr/>
      </dsp:nvSpPr>
      <dsp:spPr>
        <a:xfrm>
          <a:off x="948942" y="301881"/>
          <a:ext cx="2397787" cy="2397787"/>
        </a:xfrm>
        <a:custGeom>
          <a:avLst/>
          <a:gdLst/>
          <a:ahLst/>
          <a:cxnLst/>
          <a:rect l="0" t="0" r="0" b="0"/>
          <a:pathLst>
            <a:path>
              <a:moveTo>
                <a:pt x="2396155" y="1136356"/>
              </a:moveTo>
              <a:arcTo wR="1198893" hR="1198893" stAng="21420597" swAng="2194746"/>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CE771162-BF9A-4A61-8B84-8AD45993BEFE}">
      <dsp:nvSpPr>
        <dsp:cNvPr id="0" name=""/>
        <dsp:cNvSpPr/>
      </dsp:nvSpPr>
      <dsp:spPr>
        <a:xfrm>
          <a:off x="2390554" y="2170418"/>
          <a:ext cx="923947" cy="600565"/>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BIZ UDPゴシック" panose="020B0400000000000000" pitchFamily="50" charset="-128"/>
              <a:ea typeface="BIZ UDPゴシック" panose="020B0400000000000000" pitchFamily="50" charset="-128"/>
            </a:rPr>
            <a:t>生活歴</a:t>
          </a:r>
        </a:p>
      </dsp:txBody>
      <dsp:txXfrm>
        <a:off x="2419871" y="2199735"/>
        <a:ext cx="865313" cy="541931"/>
      </dsp:txXfrm>
    </dsp:sp>
    <dsp:sp modelId="{6BE6BE23-65BA-4E64-AAAD-919FE3B37272}">
      <dsp:nvSpPr>
        <dsp:cNvPr id="0" name=""/>
        <dsp:cNvSpPr/>
      </dsp:nvSpPr>
      <dsp:spPr>
        <a:xfrm>
          <a:off x="948942" y="301881"/>
          <a:ext cx="2397787" cy="2397787"/>
        </a:xfrm>
        <a:custGeom>
          <a:avLst/>
          <a:gdLst/>
          <a:ahLst/>
          <a:cxnLst/>
          <a:rect l="0" t="0" r="0" b="0"/>
          <a:pathLst>
            <a:path>
              <a:moveTo>
                <a:pt x="1436856" y="2373934"/>
              </a:moveTo>
              <a:arcTo wR="1198893" hR="1198893" stAng="4713096" swAng="1373808"/>
            </a:path>
          </a:pathLst>
        </a:custGeom>
        <a:noFill/>
        <a:ln w="6350" cap="flat" cmpd="sng" algn="ctr">
          <a:solidFill>
            <a:schemeClr val="accent4">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9C99F689-3322-4AF2-AE08-0B486AD0A1D4}">
      <dsp:nvSpPr>
        <dsp:cNvPr id="0" name=""/>
        <dsp:cNvSpPr/>
      </dsp:nvSpPr>
      <dsp:spPr>
        <a:xfrm>
          <a:off x="981170" y="2170418"/>
          <a:ext cx="923947" cy="600565"/>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BIZ UDPゴシック" panose="020B0400000000000000" pitchFamily="50" charset="-128"/>
              <a:ea typeface="BIZ UDPゴシック" panose="020B0400000000000000" pitchFamily="50" charset="-128"/>
            </a:rPr>
            <a:t>性格</a:t>
          </a:r>
        </a:p>
      </dsp:txBody>
      <dsp:txXfrm>
        <a:off x="1010487" y="2199735"/>
        <a:ext cx="865313" cy="541931"/>
      </dsp:txXfrm>
    </dsp:sp>
    <dsp:sp modelId="{F074C6C7-66E6-4C8A-9FE8-214D499B83F3}">
      <dsp:nvSpPr>
        <dsp:cNvPr id="0" name=""/>
        <dsp:cNvSpPr/>
      </dsp:nvSpPr>
      <dsp:spPr>
        <a:xfrm>
          <a:off x="948942" y="301881"/>
          <a:ext cx="2397787" cy="2397787"/>
        </a:xfrm>
        <a:custGeom>
          <a:avLst/>
          <a:gdLst/>
          <a:ahLst/>
          <a:cxnLst/>
          <a:rect l="0" t="0" r="0" b="0"/>
          <a:pathLst>
            <a:path>
              <a:moveTo>
                <a:pt x="200182" y="1862160"/>
              </a:moveTo>
              <a:arcTo wR="1198893" hR="1198893" stAng="8784657" swAng="2194746"/>
            </a:path>
          </a:pathLst>
        </a:custGeom>
        <a:noFill/>
        <a:ln w="6350" cap="flat" cmpd="sng" algn="ctr">
          <a:solidFill>
            <a:schemeClr val="accent5">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B6820F9B-1901-4A36-8E30-B6ED32D64A89}">
      <dsp:nvSpPr>
        <dsp:cNvPr id="0" name=""/>
        <dsp:cNvSpPr/>
      </dsp:nvSpPr>
      <dsp:spPr>
        <a:xfrm>
          <a:off x="545646" y="830014"/>
          <a:ext cx="923947" cy="600565"/>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kern="1200" dirty="0">
              <a:latin typeface="BIZ UDPゴシック" panose="020B0400000000000000" pitchFamily="50" charset="-128"/>
              <a:ea typeface="BIZ UDPゴシック" panose="020B0400000000000000" pitchFamily="50" charset="-128"/>
            </a:rPr>
            <a:t>環境</a:t>
          </a:r>
        </a:p>
      </dsp:txBody>
      <dsp:txXfrm>
        <a:off x="574963" y="859331"/>
        <a:ext cx="865313" cy="541931"/>
      </dsp:txXfrm>
    </dsp:sp>
    <dsp:sp modelId="{33801FCB-467E-478C-907B-70D8F9093545}">
      <dsp:nvSpPr>
        <dsp:cNvPr id="0" name=""/>
        <dsp:cNvSpPr/>
      </dsp:nvSpPr>
      <dsp:spPr>
        <a:xfrm>
          <a:off x="948942" y="301881"/>
          <a:ext cx="2397787" cy="2397787"/>
        </a:xfrm>
        <a:custGeom>
          <a:avLst/>
          <a:gdLst/>
          <a:ahLst/>
          <a:cxnLst/>
          <a:rect l="0" t="0" r="0" b="0"/>
          <a:pathLst>
            <a:path>
              <a:moveTo>
                <a:pt x="209062" y="522446"/>
              </a:moveTo>
              <a:arcTo wR="1198893" hR="1198893" stAng="12860914" swAng="1959512"/>
            </a:path>
          </a:pathLst>
        </a:custGeom>
        <a:noFill/>
        <a:ln w="6350" cap="flat" cmpd="sng" algn="ctr">
          <a:solidFill>
            <a:schemeClr val="accent6">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A0DBED-863C-4240-8C73-597D7062CEDA}">
      <dsp:nvSpPr>
        <dsp:cNvPr id="0" name=""/>
        <dsp:cNvSpPr/>
      </dsp:nvSpPr>
      <dsp:spPr>
        <a:xfrm>
          <a:off x="1287345" y="1220"/>
          <a:ext cx="705537" cy="458599"/>
        </a:xfrm>
        <a:prstGeom prst="roundRect">
          <a:avLst/>
        </a:prstGeom>
        <a:solidFill>
          <a:schemeClr val="accent2"/>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1" lang="ja-JP" altLang="en-US" sz="1100" kern="1200" dirty="0">
              <a:latin typeface="BIZ UDPゴシック" panose="020B0400000000000000" pitchFamily="50" charset="-128"/>
              <a:ea typeface="BIZ UDPゴシック" panose="020B0400000000000000" pitchFamily="50" charset="-128"/>
            </a:rPr>
            <a:t>脳の障害</a:t>
          </a:r>
        </a:p>
      </dsp:txBody>
      <dsp:txXfrm>
        <a:off x="1309732" y="23607"/>
        <a:ext cx="660763" cy="413825"/>
      </dsp:txXfrm>
    </dsp:sp>
    <dsp:sp modelId="{EB337C80-C7AA-4AC2-95C7-F2318BFDB4DD}">
      <dsp:nvSpPr>
        <dsp:cNvPr id="0" name=""/>
        <dsp:cNvSpPr/>
      </dsp:nvSpPr>
      <dsp:spPr>
        <a:xfrm>
          <a:off x="724624" y="230520"/>
          <a:ext cx="1830980" cy="1830980"/>
        </a:xfrm>
        <a:custGeom>
          <a:avLst/>
          <a:gdLst/>
          <a:ahLst/>
          <a:cxnLst/>
          <a:rect l="0" t="0" r="0" b="0"/>
          <a:pathLst>
            <a:path>
              <a:moveTo>
                <a:pt x="1273096" y="72732"/>
              </a:moveTo>
              <a:arcTo wR="915490" hR="915490" stAng="17579574" swAng="1959512"/>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033C6AB-2277-44B8-990C-F53F26495997}">
      <dsp:nvSpPr>
        <dsp:cNvPr id="0" name=""/>
        <dsp:cNvSpPr/>
      </dsp:nvSpPr>
      <dsp:spPr>
        <a:xfrm>
          <a:off x="2158028" y="633809"/>
          <a:ext cx="705537" cy="458599"/>
        </a:xfrm>
        <a:prstGeom prst="round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1" lang="ja-JP" altLang="en-US" sz="1100" kern="1200" dirty="0">
              <a:latin typeface="BIZ UDPゴシック" panose="020B0400000000000000" pitchFamily="50" charset="-128"/>
              <a:ea typeface="BIZ UDPゴシック" panose="020B0400000000000000" pitchFamily="50" charset="-128"/>
            </a:rPr>
            <a:t>健康状態</a:t>
          </a:r>
        </a:p>
      </dsp:txBody>
      <dsp:txXfrm>
        <a:off x="2180415" y="656196"/>
        <a:ext cx="660763" cy="413825"/>
      </dsp:txXfrm>
    </dsp:sp>
    <dsp:sp modelId="{DAD5DEC4-9AB0-4BF3-A079-C33EBADB9EF8}">
      <dsp:nvSpPr>
        <dsp:cNvPr id="0" name=""/>
        <dsp:cNvSpPr/>
      </dsp:nvSpPr>
      <dsp:spPr>
        <a:xfrm>
          <a:off x="724624" y="230520"/>
          <a:ext cx="1830980" cy="1830980"/>
        </a:xfrm>
        <a:custGeom>
          <a:avLst/>
          <a:gdLst/>
          <a:ahLst/>
          <a:cxnLst/>
          <a:rect l="0" t="0" r="0" b="0"/>
          <a:pathLst>
            <a:path>
              <a:moveTo>
                <a:pt x="1829734" y="867736"/>
              </a:moveTo>
              <a:arcTo wR="915490" hR="915490" stAng="21420597" swAng="2194746"/>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CE771162-BF9A-4A61-8B84-8AD45993BEFE}">
      <dsp:nvSpPr>
        <dsp:cNvPr id="0" name=""/>
        <dsp:cNvSpPr/>
      </dsp:nvSpPr>
      <dsp:spPr>
        <a:xfrm>
          <a:off x="1825457" y="1657358"/>
          <a:ext cx="705537" cy="458599"/>
        </a:xfrm>
        <a:prstGeom prst="round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1" lang="ja-JP" altLang="en-US" sz="1100" kern="1200" dirty="0">
              <a:latin typeface="BIZ UDPゴシック" panose="020B0400000000000000" pitchFamily="50" charset="-128"/>
              <a:ea typeface="BIZ UDPゴシック" panose="020B0400000000000000" pitchFamily="50" charset="-128"/>
            </a:rPr>
            <a:t>生活歴</a:t>
          </a:r>
        </a:p>
      </dsp:txBody>
      <dsp:txXfrm>
        <a:off x="1847844" y="1679745"/>
        <a:ext cx="660763" cy="413825"/>
      </dsp:txXfrm>
    </dsp:sp>
    <dsp:sp modelId="{6BE6BE23-65BA-4E64-AAAD-919FE3B37272}">
      <dsp:nvSpPr>
        <dsp:cNvPr id="0" name=""/>
        <dsp:cNvSpPr/>
      </dsp:nvSpPr>
      <dsp:spPr>
        <a:xfrm>
          <a:off x="724624" y="230520"/>
          <a:ext cx="1830980" cy="1830980"/>
        </a:xfrm>
        <a:custGeom>
          <a:avLst/>
          <a:gdLst/>
          <a:ahLst/>
          <a:cxnLst/>
          <a:rect l="0" t="0" r="0" b="0"/>
          <a:pathLst>
            <a:path>
              <a:moveTo>
                <a:pt x="1097201" y="1812766"/>
              </a:moveTo>
              <a:arcTo wR="915490" hR="915490" stAng="4713096" swAng="1373808"/>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9C99F689-3322-4AF2-AE08-0B486AD0A1D4}">
      <dsp:nvSpPr>
        <dsp:cNvPr id="0" name=""/>
        <dsp:cNvSpPr/>
      </dsp:nvSpPr>
      <dsp:spPr>
        <a:xfrm>
          <a:off x="749233" y="1657358"/>
          <a:ext cx="705537" cy="458599"/>
        </a:xfrm>
        <a:prstGeom prst="round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1" lang="ja-JP" altLang="en-US" sz="1100" kern="1200" dirty="0">
              <a:latin typeface="BIZ UDPゴシック" panose="020B0400000000000000" pitchFamily="50" charset="-128"/>
              <a:ea typeface="BIZ UDPゴシック" panose="020B0400000000000000" pitchFamily="50" charset="-128"/>
            </a:rPr>
            <a:t>性格</a:t>
          </a:r>
        </a:p>
      </dsp:txBody>
      <dsp:txXfrm>
        <a:off x="771620" y="1679745"/>
        <a:ext cx="660763" cy="413825"/>
      </dsp:txXfrm>
    </dsp:sp>
    <dsp:sp modelId="{F074C6C7-66E6-4C8A-9FE8-214D499B83F3}">
      <dsp:nvSpPr>
        <dsp:cNvPr id="0" name=""/>
        <dsp:cNvSpPr/>
      </dsp:nvSpPr>
      <dsp:spPr>
        <a:xfrm>
          <a:off x="724624" y="230520"/>
          <a:ext cx="1830980" cy="1830980"/>
        </a:xfrm>
        <a:custGeom>
          <a:avLst/>
          <a:gdLst/>
          <a:ahLst/>
          <a:cxnLst/>
          <a:rect l="0" t="0" r="0" b="0"/>
          <a:pathLst>
            <a:path>
              <a:moveTo>
                <a:pt x="152862" y="1421969"/>
              </a:moveTo>
              <a:arcTo wR="915490" hR="915490" stAng="8784657" swAng="2194746"/>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B6820F9B-1901-4A36-8E30-B6ED32D64A89}">
      <dsp:nvSpPr>
        <dsp:cNvPr id="0" name=""/>
        <dsp:cNvSpPr/>
      </dsp:nvSpPr>
      <dsp:spPr>
        <a:xfrm>
          <a:off x="416662" y="633809"/>
          <a:ext cx="705537" cy="458599"/>
        </a:xfrm>
        <a:prstGeom prst="round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1" lang="ja-JP" altLang="en-US" sz="1100" kern="1200" dirty="0">
              <a:latin typeface="BIZ UDPゴシック" panose="020B0400000000000000" pitchFamily="50" charset="-128"/>
              <a:ea typeface="BIZ UDPゴシック" panose="020B0400000000000000" pitchFamily="50" charset="-128"/>
            </a:rPr>
            <a:t>環境</a:t>
          </a:r>
        </a:p>
      </dsp:txBody>
      <dsp:txXfrm>
        <a:off x="439049" y="656196"/>
        <a:ext cx="660763" cy="413825"/>
      </dsp:txXfrm>
    </dsp:sp>
    <dsp:sp modelId="{33801FCB-467E-478C-907B-70D8F9093545}">
      <dsp:nvSpPr>
        <dsp:cNvPr id="0" name=""/>
        <dsp:cNvSpPr/>
      </dsp:nvSpPr>
      <dsp:spPr>
        <a:xfrm>
          <a:off x="724624" y="230520"/>
          <a:ext cx="1830980" cy="1830980"/>
        </a:xfrm>
        <a:custGeom>
          <a:avLst/>
          <a:gdLst/>
          <a:ahLst/>
          <a:cxnLst/>
          <a:rect l="0" t="0" r="0" b="0"/>
          <a:pathLst>
            <a:path>
              <a:moveTo>
                <a:pt x="159642" y="398946"/>
              </a:moveTo>
              <a:arcTo wR="915490" hR="915490" stAng="12860914" swAng="1959512"/>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A0DBED-863C-4240-8C73-597D7062CEDA}">
      <dsp:nvSpPr>
        <dsp:cNvPr id="0" name=""/>
        <dsp:cNvSpPr/>
      </dsp:nvSpPr>
      <dsp:spPr>
        <a:xfrm>
          <a:off x="1287345" y="1220"/>
          <a:ext cx="705537" cy="458599"/>
        </a:xfrm>
        <a:prstGeom prst="roundRect">
          <a:avLst/>
        </a:prstGeom>
        <a:solidFill>
          <a:schemeClr val="bg1"/>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1" lang="ja-JP" altLang="en-US" sz="1100" kern="1200" dirty="0">
              <a:latin typeface="BIZ UDPゴシック" panose="020B0400000000000000" pitchFamily="50" charset="-128"/>
              <a:ea typeface="BIZ UDPゴシック" panose="020B0400000000000000" pitchFamily="50" charset="-128"/>
            </a:rPr>
            <a:t>脳の障害</a:t>
          </a:r>
        </a:p>
      </dsp:txBody>
      <dsp:txXfrm>
        <a:off x="1309732" y="23607"/>
        <a:ext cx="660763" cy="413825"/>
      </dsp:txXfrm>
    </dsp:sp>
    <dsp:sp modelId="{EB337C80-C7AA-4AC2-95C7-F2318BFDB4DD}">
      <dsp:nvSpPr>
        <dsp:cNvPr id="0" name=""/>
        <dsp:cNvSpPr/>
      </dsp:nvSpPr>
      <dsp:spPr>
        <a:xfrm>
          <a:off x="724624" y="230520"/>
          <a:ext cx="1830980" cy="1830980"/>
        </a:xfrm>
        <a:custGeom>
          <a:avLst/>
          <a:gdLst/>
          <a:ahLst/>
          <a:cxnLst/>
          <a:rect l="0" t="0" r="0" b="0"/>
          <a:pathLst>
            <a:path>
              <a:moveTo>
                <a:pt x="1273096" y="72732"/>
              </a:moveTo>
              <a:arcTo wR="915490" hR="915490" stAng="17579574" swAng="1959512"/>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033C6AB-2277-44B8-990C-F53F26495997}">
      <dsp:nvSpPr>
        <dsp:cNvPr id="0" name=""/>
        <dsp:cNvSpPr/>
      </dsp:nvSpPr>
      <dsp:spPr>
        <a:xfrm>
          <a:off x="2158028" y="633809"/>
          <a:ext cx="705537" cy="458599"/>
        </a:xfrm>
        <a:prstGeom prst="roundRect">
          <a:avLst/>
        </a:prstGeom>
        <a:solidFill>
          <a:schemeClr val="accent2"/>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1" lang="ja-JP" altLang="en-US" sz="1100" kern="1200" dirty="0">
              <a:latin typeface="BIZ UDPゴシック" panose="020B0400000000000000" pitchFamily="50" charset="-128"/>
              <a:ea typeface="BIZ UDPゴシック" panose="020B0400000000000000" pitchFamily="50" charset="-128"/>
            </a:rPr>
            <a:t>健康状態</a:t>
          </a:r>
        </a:p>
      </dsp:txBody>
      <dsp:txXfrm>
        <a:off x="2180415" y="656196"/>
        <a:ext cx="660763" cy="413825"/>
      </dsp:txXfrm>
    </dsp:sp>
    <dsp:sp modelId="{DAD5DEC4-9AB0-4BF3-A079-C33EBADB9EF8}">
      <dsp:nvSpPr>
        <dsp:cNvPr id="0" name=""/>
        <dsp:cNvSpPr/>
      </dsp:nvSpPr>
      <dsp:spPr>
        <a:xfrm>
          <a:off x="724624" y="230520"/>
          <a:ext cx="1830980" cy="1830980"/>
        </a:xfrm>
        <a:custGeom>
          <a:avLst/>
          <a:gdLst/>
          <a:ahLst/>
          <a:cxnLst/>
          <a:rect l="0" t="0" r="0" b="0"/>
          <a:pathLst>
            <a:path>
              <a:moveTo>
                <a:pt x="1829734" y="867736"/>
              </a:moveTo>
              <a:arcTo wR="915490" hR="915490" stAng="21420597" swAng="2194746"/>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CE771162-BF9A-4A61-8B84-8AD45993BEFE}">
      <dsp:nvSpPr>
        <dsp:cNvPr id="0" name=""/>
        <dsp:cNvSpPr/>
      </dsp:nvSpPr>
      <dsp:spPr>
        <a:xfrm>
          <a:off x="1825457" y="1657358"/>
          <a:ext cx="705537" cy="458599"/>
        </a:xfrm>
        <a:prstGeom prst="round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1" lang="ja-JP" altLang="en-US" sz="1100" kern="1200" dirty="0">
              <a:latin typeface="BIZ UDPゴシック" panose="020B0400000000000000" pitchFamily="50" charset="-128"/>
              <a:ea typeface="BIZ UDPゴシック" panose="020B0400000000000000" pitchFamily="50" charset="-128"/>
            </a:rPr>
            <a:t>生活歴</a:t>
          </a:r>
        </a:p>
      </dsp:txBody>
      <dsp:txXfrm>
        <a:off x="1847844" y="1679745"/>
        <a:ext cx="660763" cy="413825"/>
      </dsp:txXfrm>
    </dsp:sp>
    <dsp:sp modelId="{6BE6BE23-65BA-4E64-AAAD-919FE3B37272}">
      <dsp:nvSpPr>
        <dsp:cNvPr id="0" name=""/>
        <dsp:cNvSpPr/>
      </dsp:nvSpPr>
      <dsp:spPr>
        <a:xfrm>
          <a:off x="724624" y="230520"/>
          <a:ext cx="1830980" cy="1830980"/>
        </a:xfrm>
        <a:custGeom>
          <a:avLst/>
          <a:gdLst/>
          <a:ahLst/>
          <a:cxnLst/>
          <a:rect l="0" t="0" r="0" b="0"/>
          <a:pathLst>
            <a:path>
              <a:moveTo>
                <a:pt x="1097201" y="1812766"/>
              </a:moveTo>
              <a:arcTo wR="915490" hR="915490" stAng="4713096" swAng="1373808"/>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9C99F689-3322-4AF2-AE08-0B486AD0A1D4}">
      <dsp:nvSpPr>
        <dsp:cNvPr id="0" name=""/>
        <dsp:cNvSpPr/>
      </dsp:nvSpPr>
      <dsp:spPr>
        <a:xfrm>
          <a:off x="749233" y="1657358"/>
          <a:ext cx="705537" cy="458599"/>
        </a:xfrm>
        <a:prstGeom prst="round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1" lang="ja-JP" altLang="en-US" sz="1100" kern="1200" dirty="0">
              <a:latin typeface="BIZ UDPゴシック" panose="020B0400000000000000" pitchFamily="50" charset="-128"/>
              <a:ea typeface="BIZ UDPゴシック" panose="020B0400000000000000" pitchFamily="50" charset="-128"/>
            </a:rPr>
            <a:t>性格</a:t>
          </a:r>
        </a:p>
      </dsp:txBody>
      <dsp:txXfrm>
        <a:off x="771620" y="1679745"/>
        <a:ext cx="660763" cy="413825"/>
      </dsp:txXfrm>
    </dsp:sp>
    <dsp:sp modelId="{F074C6C7-66E6-4C8A-9FE8-214D499B83F3}">
      <dsp:nvSpPr>
        <dsp:cNvPr id="0" name=""/>
        <dsp:cNvSpPr/>
      </dsp:nvSpPr>
      <dsp:spPr>
        <a:xfrm>
          <a:off x="724624" y="230520"/>
          <a:ext cx="1830980" cy="1830980"/>
        </a:xfrm>
        <a:custGeom>
          <a:avLst/>
          <a:gdLst/>
          <a:ahLst/>
          <a:cxnLst/>
          <a:rect l="0" t="0" r="0" b="0"/>
          <a:pathLst>
            <a:path>
              <a:moveTo>
                <a:pt x="152862" y="1421969"/>
              </a:moveTo>
              <a:arcTo wR="915490" hR="915490" stAng="8784657" swAng="2194746"/>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B6820F9B-1901-4A36-8E30-B6ED32D64A89}">
      <dsp:nvSpPr>
        <dsp:cNvPr id="0" name=""/>
        <dsp:cNvSpPr/>
      </dsp:nvSpPr>
      <dsp:spPr>
        <a:xfrm>
          <a:off x="416662" y="633809"/>
          <a:ext cx="705537" cy="458599"/>
        </a:xfrm>
        <a:prstGeom prst="round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1" lang="ja-JP" altLang="en-US" sz="1100" kern="1200" dirty="0">
              <a:latin typeface="BIZ UDPゴシック" panose="020B0400000000000000" pitchFamily="50" charset="-128"/>
              <a:ea typeface="BIZ UDPゴシック" panose="020B0400000000000000" pitchFamily="50" charset="-128"/>
            </a:rPr>
            <a:t>環境</a:t>
          </a:r>
        </a:p>
      </dsp:txBody>
      <dsp:txXfrm>
        <a:off x="439049" y="656196"/>
        <a:ext cx="660763" cy="413825"/>
      </dsp:txXfrm>
    </dsp:sp>
    <dsp:sp modelId="{33801FCB-467E-478C-907B-70D8F9093545}">
      <dsp:nvSpPr>
        <dsp:cNvPr id="0" name=""/>
        <dsp:cNvSpPr/>
      </dsp:nvSpPr>
      <dsp:spPr>
        <a:xfrm>
          <a:off x="724624" y="230520"/>
          <a:ext cx="1830980" cy="1830980"/>
        </a:xfrm>
        <a:custGeom>
          <a:avLst/>
          <a:gdLst/>
          <a:ahLst/>
          <a:cxnLst/>
          <a:rect l="0" t="0" r="0" b="0"/>
          <a:pathLst>
            <a:path>
              <a:moveTo>
                <a:pt x="159642" y="398946"/>
              </a:moveTo>
              <a:arcTo wR="915490" hR="915490" stAng="12860914" swAng="1959512"/>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A0DBED-863C-4240-8C73-597D7062CEDA}">
      <dsp:nvSpPr>
        <dsp:cNvPr id="0" name=""/>
        <dsp:cNvSpPr/>
      </dsp:nvSpPr>
      <dsp:spPr>
        <a:xfrm>
          <a:off x="1287345" y="1220"/>
          <a:ext cx="705537" cy="458599"/>
        </a:xfrm>
        <a:prstGeom prst="roundRect">
          <a:avLst/>
        </a:prstGeom>
        <a:solidFill>
          <a:schemeClr val="bg1"/>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1" lang="ja-JP" altLang="en-US" sz="1100" kern="1200" dirty="0">
              <a:latin typeface="BIZ UDPゴシック" panose="020B0400000000000000" pitchFamily="50" charset="-128"/>
              <a:ea typeface="BIZ UDPゴシック" panose="020B0400000000000000" pitchFamily="50" charset="-128"/>
            </a:rPr>
            <a:t>脳の障害</a:t>
          </a:r>
        </a:p>
      </dsp:txBody>
      <dsp:txXfrm>
        <a:off x="1309732" y="23607"/>
        <a:ext cx="660763" cy="413825"/>
      </dsp:txXfrm>
    </dsp:sp>
    <dsp:sp modelId="{EB337C80-C7AA-4AC2-95C7-F2318BFDB4DD}">
      <dsp:nvSpPr>
        <dsp:cNvPr id="0" name=""/>
        <dsp:cNvSpPr/>
      </dsp:nvSpPr>
      <dsp:spPr>
        <a:xfrm>
          <a:off x="724624" y="230520"/>
          <a:ext cx="1830980" cy="1830980"/>
        </a:xfrm>
        <a:custGeom>
          <a:avLst/>
          <a:gdLst/>
          <a:ahLst/>
          <a:cxnLst/>
          <a:rect l="0" t="0" r="0" b="0"/>
          <a:pathLst>
            <a:path>
              <a:moveTo>
                <a:pt x="1273096" y="72732"/>
              </a:moveTo>
              <a:arcTo wR="915490" hR="915490" stAng="17579574" swAng="1959512"/>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033C6AB-2277-44B8-990C-F53F26495997}">
      <dsp:nvSpPr>
        <dsp:cNvPr id="0" name=""/>
        <dsp:cNvSpPr/>
      </dsp:nvSpPr>
      <dsp:spPr>
        <a:xfrm>
          <a:off x="2158028" y="633809"/>
          <a:ext cx="705537" cy="458599"/>
        </a:xfrm>
        <a:prstGeom prst="roundRect">
          <a:avLst/>
        </a:prstGeom>
        <a:solidFill>
          <a:schemeClr val="bg1"/>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1" lang="ja-JP" altLang="en-US" sz="1100" kern="1200" dirty="0">
              <a:latin typeface="BIZ UDPゴシック" panose="020B0400000000000000" pitchFamily="50" charset="-128"/>
              <a:ea typeface="BIZ UDPゴシック" panose="020B0400000000000000" pitchFamily="50" charset="-128"/>
            </a:rPr>
            <a:t>健康状態</a:t>
          </a:r>
        </a:p>
      </dsp:txBody>
      <dsp:txXfrm>
        <a:off x="2180415" y="656196"/>
        <a:ext cx="660763" cy="413825"/>
      </dsp:txXfrm>
    </dsp:sp>
    <dsp:sp modelId="{DAD5DEC4-9AB0-4BF3-A079-C33EBADB9EF8}">
      <dsp:nvSpPr>
        <dsp:cNvPr id="0" name=""/>
        <dsp:cNvSpPr/>
      </dsp:nvSpPr>
      <dsp:spPr>
        <a:xfrm>
          <a:off x="724624" y="230520"/>
          <a:ext cx="1830980" cy="1830980"/>
        </a:xfrm>
        <a:custGeom>
          <a:avLst/>
          <a:gdLst/>
          <a:ahLst/>
          <a:cxnLst/>
          <a:rect l="0" t="0" r="0" b="0"/>
          <a:pathLst>
            <a:path>
              <a:moveTo>
                <a:pt x="1829734" y="867736"/>
              </a:moveTo>
              <a:arcTo wR="915490" hR="915490" stAng="21420597" swAng="2194746"/>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CE771162-BF9A-4A61-8B84-8AD45993BEFE}">
      <dsp:nvSpPr>
        <dsp:cNvPr id="0" name=""/>
        <dsp:cNvSpPr/>
      </dsp:nvSpPr>
      <dsp:spPr>
        <a:xfrm>
          <a:off x="1825457" y="1657358"/>
          <a:ext cx="705537" cy="458599"/>
        </a:xfrm>
        <a:prstGeom prst="roundRect">
          <a:avLst/>
        </a:prstGeom>
        <a:solidFill>
          <a:schemeClr val="accent2"/>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1" lang="ja-JP" altLang="en-US" sz="1100" kern="1200" dirty="0">
              <a:latin typeface="BIZ UDPゴシック" panose="020B0400000000000000" pitchFamily="50" charset="-128"/>
              <a:ea typeface="BIZ UDPゴシック" panose="020B0400000000000000" pitchFamily="50" charset="-128"/>
            </a:rPr>
            <a:t>生活歴</a:t>
          </a:r>
        </a:p>
      </dsp:txBody>
      <dsp:txXfrm>
        <a:off x="1847844" y="1679745"/>
        <a:ext cx="660763" cy="413825"/>
      </dsp:txXfrm>
    </dsp:sp>
    <dsp:sp modelId="{6BE6BE23-65BA-4E64-AAAD-919FE3B37272}">
      <dsp:nvSpPr>
        <dsp:cNvPr id="0" name=""/>
        <dsp:cNvSpPr/>
      </dsp:nvSpPr>
      <dsp:spPr>
        <a:xfrm>
          <a:off x="724624" y="230520"/>
          <a:ext cx="1830980" cy="1830980"/>
        </a:xfrm>
        <a:custGeom>
          <a:avLst/>
          <a:gdLst/>
          <a:ahLst/>
          <a:cxnLst/>
          <a:rect l="0" t="0" r="0" b="0"/>
          <a:pathLst>
            <a:path>
              <a:moveTo>
                <a:pt x="1097201" y="1812766"/>
              </a:moveTo>
              <a:arcTo wR="915490" hR="915490" stAng="4713096" swAng="1373808"/>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9C99F689-3322-4AF2-AE08-0B486AD0A1D4}">
      <dsp:nvSpPr>
        <dsp:cNvPr id="0" name=""/>
        <dsp:cNvSpPr/>
      </dsp:nvSpPr>
      <dsp:spPr>
        <a:xfrm>
          <a:off x="749233" y="1657358"/>
          <a:ext cx="705537" cy="458599"/>
        </a:xfrm>
        <a:prstGeom prst="round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1" lang="ja-JP" altLang="en-US" sz="1100" kern="1200" dirty="0">
              <a:latin typeface="BIZ UDPゴシック" panose="020B0400000000000000" pitchFamily="50" charset="-128"/>
              <a:ea typeface="BIZ UDPゴシック" panose="020B0400000000000000" pitchFamily="50" charset="-128"/>
            </a:rPr>
            <a:t>性格</a:t>
          </a:r>
        </a:p>
      </dsp:txBody>
      <dsp:txXfrm>
        <a:off x="771620" y="1679745"/>
        <a:ext cx="660763" cy="413825"/>
      </dsp:txXfrm>
    </dsp:sp>
    <dsp:sp modelId="{F074C6C7-66E6-4C8A-9FE8-214D499B83F3}">
      <dsp:nvSpPr>
        <dsp:cNvPr id="0" name=""/>
        <dsp:cNvSpPr/>
      </dsp:nvSpPr>
      <dsp:spPr>
        <a:xfrm>
          <a:off x="724624" y="230520"/>
          <a:ext cx="1830980" cy="1830980"/>
        </a:xfrm>
        <a:custGeom>
          <a:avLst/>
          <a:gdLst/>
          <a:ahLst/>
          <a:cxnLst/>
          <a:rect l="0" t="0" r="0" b="0"/>
          <a:pathLst>
            <a:path>
              <a:moveTo>
                <a:pt x="152862" y="1421969"/>
              </a:moveTo>
              <a:arcTo wR="915490" hR="915490" stAng="8784657" swAng="2194746"/>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B6820F9B-1901-4A36-8E30-B6ED32D64A89}">
      <dsp:nvSpPr>
        <dsp:cNvPr id="0" name=""/>
        <dsp:cNvSpPr/>
      </dsp:nvSpPr>
      <dsp:spPr>
        <a:xfrm>
          <a:off x="416662" y="633809"/>
          <a:ext cx="705537" cy="458599"/>
        </a:xfrm>
        <a:prstGeom prst="round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1" lang="ja-JP" altLang="en-US" sz="1100" kern="1200" dirty="0">
              <a:latin typeface="BIZ UDPゴシック" panose="020B0400000000000000" pitchFamily="50" charset="-128"/>
              <a:ea typeface="BIZ UDPゴシック" panose="020B0400000000000000" pitchFamily="50" charset="-128"/>
            </a:rPr>
            <a:t>環境</a:t>
          </a:r>
        </a:p>
      </dsp:txBody>
      <dsp:txXfrm>
        <a:off x="439049" y="656196"/>
        <a:ext cx="660763" cy="413825"/>
      </dsp:txXfrm>
    </dsp:sp>
    <dsp:sp modelId="{33801FCB-467E-478C-907B-70D8F9093545}">
      <dsp:nvSpPr>
        <dsp:cNvPr id="0" name=""/>
        <dsp:cNvSpPr/>
      </dsp:nvSpPr>
      <dsp:spPr>
        <a:xfrm>
          <a:off x="724624" y="230520"/>
          <a:ext cx="1830980" cy="1830980"/>
        </a:xfrm>
        <a:custGeom>
          <a:avLst/>
          <a:gdLst/>
          <a:ahLst/>
          <a:cxnLst/>
          <a:rect l="0" t="0" r="0" b="0"/>
          <a:pathLst>
            <a:path>
              <a:moveTo>
                <a:pt x="159642" y="398946"/>
              </a:moveTo>
              <a:arcTo wR="915490" hR="915490" stAng="12860914" swAng="1959512"/>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A0DBED-863C-4240-8C73-597D7062CEDA}">
      <dsp:nvSpPr>
        <dsp:cNvPr id="0" name=""/>
        <dsp:cNvSpPr/>
      </dsp:nvSpPr>
      <dsp:spPr>
        <a:xfrm>
          <a:off x="1287345" y="1220"/>
          <a:ext cx="705537" cy="458599"/>
        </a:xfrm>
        <a:prstGeom prst="roundRect">
          <a:avLst/>
        </a:prstGeom>
        <a:solidFill>
          <a:schemeClr val="bg1"/>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1" lang="ja-JP" altLang="en-US" sz="1100" kern="1200" dirty="0">
              <a:latin typeface="BIZ UDPゴシック" panose="020B0400000000000000" pitchFamily="50" charset="-128"/>
              <a:ea typeface="BIZ UDPゴシック" panose="020B0400000000000000" pitchFamily="50" charset="-128"/>
            </a:rPr>
            <a:t>脳の障害</a:t>
          </a:r>
        </a:p>
      </dsp:txBody>
      <dsp:txXfrm>
        <a:off x="1309732" y="23607"/>
        <a:ext cx="660763" cy="413825"/>
      </dsp:txXfrm>
    </dsp:sp>
    <dsp:sp modelId="{EB337C80-C7AA-4AC2-95C7-F2318BFDB4DD}">
      <dsp:nvSpPr>
        <dsp:cNvPr id="0" name=""/>
        <dsp:cNvSpPr/>
      </dsp:nvSpPr>
      <dsp:spPr>
        <a:xfrm>
          <a:off x="724624" y="230520"/>
          <a:ext cx="1830980" cy="1830980"/>
        </a:xfrm>
        <a:custGeom>
          <a:avLst/>
          <a:gdLst/>
          <a:ahLst/>
          <a:cxnLst/>
          <a:rect l="0" t="0" r="0" b="0"/>
          <a:pathLst>
            <a:path>
              <a:moveTo>
                <a:pt x="1273096" y="72732"/>
              </a:moveTo>
              <a:arcTo wR="915490" hR="915490" stAng="17579574" swAng="1959512"/>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033C6AB-2277-44B8-990C-F53F26495997}">
      <dsp:nvSpPr>
        <dsp:cNvPr id="0" name=""/>
        <dsp:cNvSpPr/>
      </dsp:nvSpPr>
      <dsp:spPr>
        <a:xfrm>
          <a:off x="2158028" y="633809"/>
          <a:ext cx="705537" cy="458599"/>
        </a:xfrm>
        <a:prstGeom prst="roundRect">
          <a:avLst/>
        </a:prstGeom>
        <a:solidFill>
          <a:schemeClr val="bg1"/>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1" lang="ja-JP" altLang="en-US" sz="1100" kern="1200" dirty="0">
              <a:latin typeface="BIZ UDPゴシック" panose="020B0400000000000000" pitchFamily="50" charset="-128"/>
              <a:ea typeface="BIZ UDPゴシック" panose="020B0400000000000000" pitchFamily="50" charset="-128"/>
            </a:rPr>
            <a:t>健康状態</a:t>
          </a:r>
        </a:p>
      </dsp:txBody>
      <dsp:txXfrm>
        <a:off x="2180415" y="656196"/>
        <a:ext cx="660763" cy="413825"/>
      </dsp:txXfrm>
    </dsp:sp>
    <dsp:sp modelId="{DAD5DEC4-9AB0-4BF3-A079-C33EBADB9EF8}">
      <dsp:nvSpPr>
        <dsp:cNvPr id="0" name=""/>
        <dsp:cNvSpPr/>
      </dsp:nvSpPr>
      <dsp:spPr>
        <a:xfrm>
          <a:off x="724624" y="230520"/>
          <a:ext cx="1830980" cy="1830980"/>
        </a:xfrm>
        <a:custGeom>
          <a:avLst/>
          <a:gdLst/>
          <a:ahLst/>
          <a:cxnLst/>
          <a:rect l="0" t="0" r="0" b="0"/>
          <a:pathLst>
            <a:path>
              <a:moveTo>
                <a:pt x="1829734" y="867736"/>
              </a:moveTo>
              <a:arcTo wR="915490" hR="915490" stAng="21420597" swAng="2194746"/>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CE771162-BF9A-4A61-8B84-8AD45993BEFE}">
      <dsp:nvSpPr>
        <dsp:cNvPr id="0" name=""/>
        <dsp:cNvSpPr/>
      </dsp:nvSpPr>
      <dsp:spPr>
        <a:xfrm>
          <a:off x="1825457" y="1657358"/>
          <a:ext cx="705537" cy="458599"/>
        </a:xfrm>
        <a:prstGeom prst="roundRect">
          <a:avLst/>
        </a:prstGeom>
        <a:solidFill>
          <a:schemeClr val="bg1"/>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1" lang="ja-JP" altLang="en-US" sz="1100" kern="1200" dirty="0">
              <a:latin typeface="BIZ UDPゴシック" panose="020B0400000000000000" pitchFamily="50" charset="-128"/>
              <a:ea typeface="BIZ UDPゴシック" panose="020B0400000000000000" pitchFamily="50" charset="-128"/>
            </a:rPr>
            <a:t>生活歴</a:t>
          </a:r>
        </a:p>
      </dsp:txBody>
      <dsp:txXfrm>
        <a:off x="1847844" y="1679745"/>
        <a:ext cx="660763" cy="413825"/>
      </dsp:txXfrm>
    </dsp:sp>
    <dsp:sp modelId="{6BE6BE23-65BA-4E64-AAAD-919FE3B37272}">
      <dsp:nvSpPr>
        <dsp:cNvPr id="0" name=""/>
        <dsp:cNvSpPr/>
      </dsp:nvSpPr>
      <dsp:spPr>
        <a:xfrm>
          <a:off x="724624" y="230520"/>
          <a:ext cx="1830980" cy="1830980"/>
        </a:xfrm>
        <a:custGeom>
          <a:avLst/>
          <a:gdLst/>
          <a:ahLst/>
          <a:cxnLst/>
          <a:rect l="0" t="0" r="0" b="0"/>
          <a:pathLst>
            <a:path>
              <a:moveTo>
                <a:pt x="1097201" y="1812766"/>
              </a:moveTo>
              <a:arcTo wR="915490" hR="915490" stAng="4713096" swAng="1373808"/>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9C99F689-3322-4AF2-AE08-0B486AD0A1D4}">
      <dsp:nvSpPr>
        <dsp:cNvPr id="0" name=""/>
        <dsp:cNvSpPr/>
      </dsp:nvSpPr>
      <dsp:spPr>
        <a:xfrm>
          <a:off x="749233" y="1657358"/>
          <a:ext cx="705537" cy="458599"/>
        </a:xfrm>
        <a:prstGeom prst="roundRect">
          <a:avLst/>
        </a:prstGeom>
        <a:solidFill>
          <a:schemeClr val="accent2"/>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1" lang="ja-JP" altLang="en-US" sz="1100" kern="1200" dirty="0">
              <a:latin typeface="BIZ UDPゴシック" panose="020B0400000000000000" pitchFamily="50" charset="-128"/>
              <a:ea typeface="BIZ UDPゴシック" panose="020B0400000000000000" pitchFamily="50" charset="-128"/>
            </a:rPr>
            <a:t>性格</a:t>
          </a:r>
        </a:p>
      </dsp:txBody>
      <dsp:txXfrm>
        <a:off x="771620" y="1679745"/>
        <a:ext cx="660763" cy="413825"/>
      </dsp:txXfrm>
    </dsp:sp>
    <dsp:sp modelId="{F074C6C7-66E6-4C8A-9FE8-214D499B83F3}">
      <dsp:nvSpPr>
        <dsp:cNvPr id="0" name=""/>
        <dsp:cNvSpPr/>
      </dsp:nvSpPr>
      <dsp:spPr>
        <a:xfrm>
          <a:off x="724624" y="230520"/>
          <a:ext cx="1830980" cy="1830980"/>
        </a:xfrm>
        <a:custGeom>
          <a:avLst/>
          <a:gdLst/>
          <a:ahLst/>
          <a:cxnLst/>
          <a:rect l="0" t="0" r="0" b="0"/>
          <a:pathLst>
            <a:path>
              <a:moveTo>
                <a:pt x="152862" y="1421969"/>
              </a:moveTo>
              <a:arcTo wR="915490" hR="915490" stAng="8784657" swAng="2194746"/>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B6820F9B-1901-4A36-8E30-B6ED32D64A89}">
      <dsp:nvSpPr>
        <dsp:cNvPr id="0" name=""/>
        <dsp:cNvSpPr/>
      </dsp:nvSpPr>
      <dsp:spPr>
        <a:xfrm>
          <a:off x="416662" y="633809"/>
          <a:ext cx="705537" cy="458599"/>
        </a:xfrm>
        <a:prstGeom prst="roundRect">
          <a:avLst/>
        </a:prstGeom>
        <a:solidFill>
          <a:schemeClr val="lt1">
            <a:hueOff val="0"/>
            <a:satOff val="0"/>
            <a:lumOff val="0"/>
            <a:alphaOff val="0"/>
          </a:schemeClr>
        </a:solidFill>
        <a:ln w="12700" cap="flat" cmpd="sng" algn="ctr">
          <a:solidFill>
            <a:schemeClr val="accent3">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kumimoji="1" lang="ja-JP" altLang="en-US" sz="1100" kern="1200" dirty="0">
              <a:latin typeface="BIZ UDPゴシック" panose="020B0400000000000000" pitchFamily="50" charset="-128"/>
              <a:ea typeface="BIZ UDPゴシック" panose="020B0400000000000000" pitchFamily="50" charset="-128"/>
            </a:rPr>
            <a:t>環境</a:t>
          </a:r>
        </a:p>
      </dsp:txBody>
      <dsp:txXfrm>
        <a:off x="439049" y="656196"/>
        <a:ext cx="660763" cy="413825"/>
      </dsp:txXfrm>
    </dsp:sp>
    <dsp:sp modelId="{33801FCB-467E-478C-907B-70D8F9093545}">
      <dsp:nvSpPr>
        <dsp:cNvPr id="0" name=""/>
        <dsp:cNvSpPr/>
      </dsp:nvSpPr>
      <dsp:spPr>
        <a:xfrm>
          <a:off x="724624" y="230520"/>
          <a:ext cx="1830980" cy="1830980"/>
        </a:xfrm>
        <a:custGeom>
          <a:avLst/>
          <a:gdLst/>
          <a:ahLst/>
          <a:cxnLst/>
          <a:rect l="0" t="0" r="0" b="0"/>
          <a:pathLst>
            <a:path>
              <a:moveTo>
                <a:pt x="159642" y="398946"/>
              </a:moveTo>
              <a:arcTo wR="915490" hR="915490" stAng="12860914" swAng="1959512"/>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84871" cy="502676"/>
          </a:xfrm>
          <a:prstGeom prst="rect">
            <a:avLst/>
          </a:prstGeom>
        </p:spPr>
        <p:txBody>
          <a:bodyPr vert="horz" lIns="96601" tIns="48301" rIns="96601" bIns="48301" rtlCol="0"/>
          <a:lstStyle>
            <a:lvl1pPr algn="l">
              <a:defRPr sz="1300"/>
            </a:lvl1pPr>
          </a:lstStyle>
          <a:p>
            <a:endParaRPr kumimoji="1" lang="ja-JP" altLang="en-US"/>
          </a:p>
        </p:txBody>
      </p:sp>
      <p:sp>
        <p:nvSpPr>
          <p:cNvPr id="3" name="日付プレースホルダー 2"/>
          <p:cNvSpPr>
            <a:spLocks noGrp="1"/>
          </p:cNvSpPr>
          <p:nvPr>
            <p:ph type="dt" idx="1"/>
          </p:nvPr>
        </p:nvSpPr>
        <p:spPr>
          <a:xfrm>
            <a:off x="3901699" y="0"/>
            <a:ext cx="2984871" cy="502676"/>
          </a:xfrm>
          <a:prstGeom prst="rect">
            <a:avLst/>
          </a:prstGeom>
        </p:spPr>
        <p:txBody>
          <a:bodyPr vert="horz" lIns="96601" tIns="48301" rIns="96601" bIns="48301" rtlCol="0"/>
          <a:lstStyle>
            <a:lvl1pPr algn="r">
              <a:defRPr sz="1300"/>
            </a:lvl1pPr>
          </a:lstStyle>
          <a:p>
            <a:fld id="{DF1021E3-57E7-4FE4-AC44-4BDEFF500BF7}" type="datetimeFigureOut">
              <a:rPr kumimoji="1" lang="ja-JP" altLang="en-US" smtClean="0"/>
              <a:t>2026/2/18</a:t>
            </a:fld>
            <a:endParaRPr kumimoji="1" lang="ja-JP" altLang="en-US"/>
          </a:p>
        </p:txBody>
      </p:sp>
      <p:sp>
        <p:nvSpPr>
          <p:cNvPr id="4" name="スライド イメージ プレースホルダー 3"/>
          <p:cNvSpPr>
            <a:spLocks noGrp="1" noRot="1" noChangeAspect="1"/>
          </p:cNvSpPr>
          <p:nvPr>
            <p:ph type="sldImg" idx="2"/>
          </p:nvPr>
        </p:nvSpPr>
        <p:spPr>
          <a:xfrm>
            <a:off x="1190625" y="1252538"/>
            <a:ext cx="4506913" cy="3381375"/>
          </a:xfrm>
          <a:prstGeom prst="rect">
            <a:avLst/>
          </a:prstGeom>
          <a:noFill/>
          <a:ln w="12700">
            <a:solidFill>
              <a:prstClr val="black"/>
            </a:solidFill>
          </a:ln>
        </p:spPr>
        <p:txBody>
          <a:bodyPr vert="horz" lIns="96601" tIns="48301" rIns="96601" bIns="48301" rtlCol="0" anchor="ctr"/>
          <a:lstStyle/>
          <a:p>
            <a:endParaRPr lang="ja-JP" altLang="en-US"/>
          </a:p>
        </p:txBody>
      </p:sp>
      <p:sp>
        <p:nvSpPr>
          <p:cNvPr id="5" name="ノート プレースホルダー 4"/>
          <p:cNvSpPr>
            <a:spLocks noGrp="1"/>
          </p:cNvSpPr>
          <p:nvPr>
            <p:ph type="body" sz="quarter" idx="3"/>
          </p:nvPr>
        </p:nvSpPr>
        <p:spPr>
          <a:xfrm>
            <a:off x="688817" y="4821506"/>
            <a:ext cx="5510530" cy="3944868"/>
          </a:xfrm>
          <a:prstGeom prst="rect">
            <a:avLst/>
          </a:prstGeom>
        </p:spPr>
        <p:txBody>
          <a:bodyPr vert="horz" lIns="96601" tIns="48301" rIns="96601" bIns="4830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516040"/>
            <a:ext cx="2984871" cy="502675"/>
          </a:xfrm>
          <a:prstGeom prst="rect">
            <a:avLst/>
          </a:prstGeom>
        </p:spPr>
        <p:txBody>
          <a:bodyPr vert="horz" lIns="96601" tIns="48301" rIns="96601" bIns="48301"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901699" y="9516040"/>
            <a:ext cx="2984871" cy="502675"/>
          </a:xfrm>
          <a:prstGeom prst="rect">
            <a:avLst/>
          </a:prstGeom>
        </p:spPr>
        <p:txBody>
          <a:bodyPr vert="horz" lIns="96601" tIns="48301" rIns="96601" bIns="48301" rtlCol="0" anchor="b"/>
          <a:lstStyle>
            <a:lvl1pPr algn="r">
              <a:defRPr sz="1300"/>
            </a:lvl1pPr>
          </a:lstStyle>
          <a:p>
            <a:fld id="{493915F9-5F26-4422-9AD2-5D267B6EAB83}" type="slidenum">
              <a:rPr kumimoji="1" lang="ja-JP" altLang="en-US" smtClean="0"/>
              <a:t>‹#›</a:t>
            </a:fld>
            <a:endParaRPr kumimoji="1" lang="ja-JP" altLang="en-US"/>
          </a:p>
        </p:txBody>
      </p:sp>
    </p:spTree>
    <p:extLst>
      <p:ext uri="{BB962C8B-B14F-4D97-AF65-F5344CB8AC3E}">
        <p14:creationId xmlns:p14="http://schemas.microsoft.com/office/powerpoint/2010/main" val="363633785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b="1" kern="1200" dirty="0">
                <a:solidFill>
                  <a:schemeClr val="tx1"/>
                </a:solidFill>
                <a:effectLst/>
                <a:latin typeface="+mn-lt"/>
                <a:ea typeface="+mn-ea"/>
                <a:cs typeface="+mn-cs"/>
              </a:rPr>
              <a:t>パーソン・センタード・ケア</a:t>
            </a:r>
            <a:r>
              <a:rPr kumimoji="1" lang="en-US" altLang="ja-JP" sz="1200" b="1" kern="1200" dirty="0">
                <a:solidFill>
                  <a:schemeClr val="tx1"/>
                </a:solidFill>
                <a:effectLst/>
                <a:latin typeface="+mn-lt"/>
                <a:ea typeface="+mn-ea"/>
                <a:cs typeface="+mn-cs"/>
              </a:rPr>
              <a:t>(person centered care)</a:t>
            </a:r>
            <a:r>
              <a:rPr kumimoji="1" lang="ja-JP" altLang="ja-JP" sz="1200" b="1" kern="1200" dirty="0">
                <a:solidFill>
                  <a:schemeClr val="tx1"/>
                </a:solidFill>
                <a:effectLst/>
                <a:latin typeface="+mn-lt"/>
                <a:ea typeface="+mn-ea"/>
                <a:cs typeface="+mn-cs"/>
              </a:rPr>
              <a:t>とは</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年齢や健康状態にかかわらず、すべての人々に価値があることを認め尊重し、ひとりひとりの個性に応じた取り組みを行い、認知症をもつ人の視点を重視し、人間関係の重要性を強調したケア」のことを言います。英国の老年心理学者トム・キットウッド教授（英国ブラッドフォード大学）が</a:t>
            </a:r>
            <a:r>
              <a:rPr kumimoji="1" lang="en-US" altLang="ja-JP" sz="1200" kern="1200" dirty="0">
                <a:solidFill>
                  <a:schemeClr val="tx1"/>
                </a:solidFill>
                <a:effectLst/>
                <a:latin typeface="+mn-lt"/>
                <a:ea typeface="+mn-ea"/>
                <a:cs typeface="+mn-cs"/>
              </a:rPr>
              <a:t>1980</a:t>
            </a:r>
            <a:r>
              <a:rPr kumimoji="1" lang="ja-JP" altLang="ja-JP" sz="1200" kern="1200" dirty="0">
                <a:solidFill>
                  <a:schemeClr val="tx1"/>
                </a:solidFill>
                <a:effectLst/>
                <a:latin typeface="+mn-lt"/>
                <a:ea typeface="+mn-ea"/>
                <a:cs typeface="+mn-cs"/>
              </a:rPr>
              <a:t>年代に提唱しました。</a:t>
            </a:r>
            <a:endParaRPr kumimoji="1" lang="en-US" altLang="ja-JP" sz="1200" kern="1200" dirty="0">
              <a:solidFill>
                <a:schemeClr val="tx1"/>
              </a:solidFill>
              <a:effectLst/>
              <a:latin typeface="+mn-lt"/>
              <a:ea typeface="+mn-ea"/>
              <a:cs typeface="+mn-cs"/>
            </a:endParaRPr>
          </a:p>
          <a:p>
            <a:r>
              <a:rPr kumimoji="1" lang="ja-JP" altLang="en-US" sz="1200" kern="1200" dirty="0">
                <a:solidFill>
                  <a:schemeClr val="tx1"/>
                </a:solidFill>
                <a:effectLst/>
                <a:latin typeface="+mn-lt"/>
                <a:ea typeface="+mn-ea"/>
                <a:cs typeface="+mn-cs"/>
              </a:rPr>
              <a:t>それまでの認知症患者に対する治療中心のケアが、社会的つながりのない悪い状態をもたらしているとし、患者本人の価値感や考え方を軸に人の暮らしを大事にしていくというケア、パーソンセンタードケアを提唱しました。</a:t>
            </a:r>
            <a:endParaRPr kumimoji="1" lang="en-US" altLang="ja-JP" sz="1200" kern="1200" dirty="0">
              <a:solidFill>
                <a:schemeClr val="tx1"/>
              </a:solidFill>
              <a:effectLst/>
              <a:latin typeface="+mn-lt"/>
              <a:ea typeface="+mn-ea"/>
              <a:cs typeface="+mn-cs"/>
            </a:endParaRPr>
          </a:p>
          <a:p>
            <a:r>
              <a:rPr kumimoji="1" lang="ja-JP" altLang="en-US" sz="1200" kern="1200" dirty="0">
                <a:solidFill>
                  <a:schemeClr val="tx1"/>
                </a:solidFill>
                <a:effectLst/>
                <a:latin typeface="+mn-lt"/>
                <a:ea typeface="+mn-ea"/>
                <a:cs typeface="+mn-cs"/>
              </a:rPr>
              <a:t>彼は認知症患者に対するケアの観察をしてよくない関わり方が非常に多いことを発見し、それを「悪性の社会心理」としてまとめました。そして、それが認知症の人の存在を脅かしさらに悪い状態に追い込んでいることを実証しました。そして認知症の人の心理的ニーズを重視したケアへの転換を示しました。</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パーソン・センタード・ケアを実践するうえでもっとも大切になるのは、「パーソンフッド</a:t>
            </a:r>
            <a:r>
              <a:rPr kumimoji="1" lang="en-US" altLang="ja-JP" sz="1200" kern="1200" dirty="0">
                <a:solidFill>
                  <a:schemeClr val="tx1"/>
                </a:solidFill>
                <a:effectLst/>
                <a:latin typeface="+mn-lt"/>
                <a:ea typeface="+mn-ea"/>
                <a:cs typeface="+mn-cs"/>
              </a:rPr>
              <a:t>(personhood)</a:t>
            </a:r>
            <a:r>
              <a:rPr kumimoji="1" lang="ja-JP" altLang="ja-JP" sz="1200" kern="1200" dirty="0">
                <a:solidFill>
                  <a:schemeClr val="tx1"/>
                </a:solidFill>
                <a:effectLst/>
                <a:latin typeface="+mn-lt"/>
                <a:ea typeface="+mn-ea"/>
                <a:cs typeface="+mn-cs"/>
              </a:rPr>
              <a:t>：人格」です。具体的には、「ひとりの人として周囲に受け容れられ、大切にされること（尊重されること）」を言います。</a:t>
            </a:r>
          </a:p>
          <a:p>
            <a:r>
              <a:rPr kumimoji="1" lang="ja-JP" altLang="ja-JP" sz="1200" kern="1200" dirty="0">
                <a:solidFill>
                  <a:schemeClr val="tx1"/>
                </a:solidFill>
                <a:effectLst/>
                <a:latin typeface="+mn-lt"/>
                <a:ea typeface="+mn-ea"/>
                <a:cs typeface="+mn-cs"/>
              </a:rPr>
              <a:t>脳の障害により失われていく能力に直面したとき、パーソンフッドを保つことを大切にしたケアを行うことで、認知症の人のよい状態を高めることができ</a:t>
            </a:r>
            <a:r>
              <a:rPr kumimoji="1" lang="ja-JP" altLang="en-US" sz="1200" kern="1200" dirty="0">
                <a:solidFill>
                  <a:schemeClr val="tx1"/>
                </a:solidFill>
                <a:effectLst/>
                <a:latin typeface="+mn-lt"/>
                <a:ea typeface="+mn-ea"/>
                <a:cs typeface="+mn-cs"/>
              </a:rPr>
              <a:t>るとしてい</a:t>
            </a:r>
            <a:r>
              <a:rPr kumimoji="1" lang="ja-JP" altLang="ja-JP" sz="1200" kern="1200" dirty="0">
                <a:solidFill>
                  <a:schemeClr val="tx1"/>
                </a:solidFill>
                <a:effectLst/>
                <a:latin typeface="+mn-lt"/>
                <a:ea typeface="+mn-ea"/>
                <a:cs typeface="+mn-cs"/>
              </a:rPr>
              <a:t>ます。</a:t>
            </a:r>
          </a:p>
          <a:p>
            <a:endParaRPr kumimoji="1" lang="ja-JP" altLang="en-US" dirty="0"/>
          </a:p>
        </p:txBody>
      </p:sp>
      <p:sp>
        <p:nvSpPr>
          <p:cNvPr id="4" name="スライド番号プレースホルダー 3"/>
          <p:cNvSpPr>
            <a:spLocks noGrp="1"/>
          </p:cNvSpPr>
          <p:nvPr>
            <p:ph type="sldNum" sz="quarter" idx="5"/>
          </p:nvPr>
        </p:nvSpPr>
        <p:spPr/>
        <p:txBody>
          <a:bodyPr/>
          <a:lstStyle/>
          <a:p>
            <a:fld id="{493915F9-5F26-4422-9AD2-5D267B6EAB83}" type="slidenum">
              <a:rPr kumimoji="1" lang="ja-JP" altLang="en-US" smtClean="0"/>
              <a:t>1</a:t>
            </a:fld>
            <a:endParaRPr kumimoji="1" lang="ja-JP" altLang="en-US"/>
          </a:p>
        </p:txBody>
      </p:sp>
    </p:spTree>
    <p:extLst>
      <p:ext uri="{BB962C8B-B14F-4D97-AF65-F5344CB8AC3E}">
        <p14:creationId xmlns:p14="http://schemas.microsoft.com/office/powerpoint/2010/main" val="32037378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C8ED45-A407-1B2D-6CB6-01CA9CE1E16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AAA1DE6-1E44-DD6E-B7B4-9311000ACD0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E2EE3E8-99D8-86B8-2CAA-7D58EBF56821}"/>
              </a:ext>
            </a:extLst>
          </p:cNvPr>
          <p:cNvSpPr>
            <a:spLocks noGrp="1"/>
          </p:cNvSpPr>
          <p:nvPr>
            <p:ph type="body" idx="1"/>
          </p:nvPr>
        </p:nvSpPr>
        <p:spPr/>
        <p:txBody>
          <a:bodyPr/>
          <a:lstStyle/>
          <a:p>
            <a:r>
              <a:rPr kumimoji="1" lang="en-US" altLang="ja-JP" sz="1200" kern="1200" dirty="0">
                <a:solidFill>
                  <a:schemeClr val="tx1"/>
                </a:solidFill>
                <a:effectLst/>
                <a:latin typeface="+mn-lt"/>
                <a:ea typeface="+mn-ea"/>
                <a:cs typeface="+mn-cs"/>
              </a:rPr>
              <a:t> </a:t>
            </a:r>
            <a:r>
              <a:rPr kumimoji="1" lang="ja-JP" altLang="ja-JP" sz="1200" b="1" kern="1200" dirty="0">
                <a:solidFill>
                  <a:schemeClr val="tx1"/>
                </a:solidFill>
                <a:effectLst/>
                <a:latin typeface="+mn-lt"/>
                <a:ea typeface="+mn-ea"/>
                <a:cs typeface="+mn-cs"/>
              </a:rPr>
              <a:t>①斜めから近づきます。</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その人に近づいていくときは、安心して自分を確認してもらえるような配慮が必要です。正面からではなく、左右に少しずらした位置から近づいていきましょう。正面をふさいでしまうと、前方の視界をふさいでしまい、圧迫感を与えることがあるためです。</a:t>
            </a:r>
          </a:p>
          <a:p>
            <a:r>
              <a:rPr kumimoji="1" lang="ja-JP" altLang="ja-JP" sz="1200" b="1" kern="1200" dirty="0">
                <a:solidFill>
                  <a:schemeClr val="tx1"/>
                </a:solidFill>
                <a:effectLst/>
                <a:latin typeface="+mn-lt"/>
                <a:ea typeface="+mn-ea"/>
                <a:cs typeface="+mn-cs"/>
              </a:rPr>
              <a:t>②ベッドの場合は、足もとから近づきます。</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ベッドに寝ている人に近づくときは、まずは、その人の足もとの位置から話しかけましょう。自分の存在に気がついてくれたら、顔のほうへ移動します。手が触れるギリギリの位置で話しましょう。</a:t>
            </a:r>
          </a:p>
          <a:p>
            <a:r>
              <a:rPr kumimoji="1" lang="ja-JP" altLang="ja-JP" sz="1200" b="1" kern="1200" dirty="0">
                <a:solidFill>
                  <a:schemeClr val="tx1"/>
                </a:solidFill>
                <a:effectLst/>
                <a:latin typeface="+mn-lt"/>
                <a:ea typeface="+mn-ea"/>
                <a:cs typeface="+mn-cs"/>
              </a:rPr>
              <a:t>③いったん相手の視界に入る位置に</a:t>
            </a:r>
            <a:r>
              <a:rPr kumimoji="1" lang="ja-JP" altLang="en-US" sz="1200" b="1" kern="1200" dirty="0">
                <a:solidFill>
                  <a:schemeClr val="tx1"/>
                </a:solidFill>
                <a:effectLst/>
                <a:latin typeface="+mn-lt"/>
                <a:ea typeface="+mn-ea"/>
                <a:cs typeface="+mn-cs"/>
              </a:rPr>
              <a:t>移動し</a:t>
            </a:r>
            <a:r>
              <a:rPr kumimoji="1" lang="ja-JP" altLang="ja-JP" sz="1200" b="1" kern="1200" dirty="0">
                <a:solidFill>
                  <a:schemeClr val="tx1"/>
                </a:solidFill>
                <a:effectLst/>
                <a:latin typeface="+mn-lt"/>
                <a:ea typeface="+mn-ea"/>
                <a:cs typeface="+mn-cs"/>
              </a:rPr>
              <a:t>ます。</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誰が話しかけているのかをわかってもらうために、相手の視界に入る位置に動いて視線をつかみます。</a:t>
            </a:r>
          </a:p>
          <a:p>
            <a:r>
              <a:rPr kumimoji="1" lang="ja-JP" altLang="ja-JP" sz="1200" kern="1200" dirty="0">
                <a:solidFill>
                  <a:schemeClr val="tx1"/>
                </a:solidFill>
                <a:effectLst/>
                <a:latin typeface="+mn-lt"/>
                <a:ea typeface="+mn-ea"/>
                <a:cs typeface="+mn-cs"/>
              </a:rPr>
              <a:t>④相手の正面から少し斜めの位置に移動します</a:t>
            </a:r>
          </a:p>
          <a:p>
            <a:r>
              <a:rPr kumimoji="1" lang="ja-JP" altLang="ja-JP" sz="1200" kern="1200" dirty="0">
                <a:solidFill>
                  <a:schemeClr val="tx1"/>
                </a:solidFill>
                <a:effectLst/>
                <a:latin typeface="+mn-lt"/>
                <a:ea typeface="+mn-ea"/>
                <a:cs typeface="+mn-cs"/>
              </a:rPr>
              <a:t>相手の少し斜めの位置に移動します。</a:t>
            </a:r>
          </a:p>
          <a:p>
            <a:r>
              <a:rPr kumimoji="1" lang="ja-JP" altLang="en-US" sz="1200" b="1" kern="1200" dirty="0">
                <a:solidFill>
                  <a:schemeClr val="tx1"/>
                </a:solidFill>
                <a:effectLst/>
                <a:latin typeface="+mn-lt"/>
                <a:ea typeface="+mn-ea"/>
                <a:cs typeface="+mn-cs"/>
              </a:rPr>
              <a:t>⑤</a:t>
            </a:r>
            <a:r>
              <a:rPr kumimoji="1" lang="ja-JP" altLang="ja-JP" sz="1200" b="1" kern="1200" dirty="0">
                <a:solidFill>
                  <a:schemeClr val="tx1"/>
                </a:solidFill>
                <a:effectLst/>
                <a:latin typeface="+mn-lt"/>
                <a:ea typeface="+mn-ea"/>
                <a:cs typeface="+mn-cs"/>
              </a:rPr>
              <a:t>自分の目の高さを相手の目の高さより少し下になるようにします。</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自分の頭頂部がその人の目の高さと同じくらいになるようにし、その人よりも少し下から目線を合わせましよう。</a:t>
            </a:r>
          </a:p>
          <a:p>
            <a:r>
              <a:rPr kumimoji="1" lang="ja-JP" altLang="en-US" sz="1200" b="1" kern="1200" dirty="0">
                <a:solidFill>
                  <a:schemeClr val="tx1"/>
                </a:solidFill>
                <a:effectLst/>
                <a:latin typeface="+mn-lt"/>
                <a:ea typeface="+mn-ea"/>
                <a:cs typeface="+mn-cs"/>
              </a:rPr>
              <a:t>⑥</a:t>
            </a:r>
            <a:r>
              <a:rPr kumimoji="1" lang="ja-JP" altLang="ja-JP" sz="1200" b="1" kern="1200" dirty="0">
                <a:solidFill>
                  <a:schemeClr val="tx1"/>
                </a:solidFill>
                <a:effectLst/>
                <a:latin typeface="+mn-lt"/>
                <a:ea typeface="+mn-ea"/>
                <a:cs typeface="+mn-cs"/>
              </a:rPr>
              <a:t>長い会話のときはときどき目線を外します。</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目線を合わせて話をするのはとても大切なことです。しかし、長い間見つめていると、圧迫感を与えてしまい、疲れさせてしまうかもしれません。長い時間、話をするときは、ときどき目線を目のまわりに移すようにしましょう。</a:t>
            </a:r>
          </a:p>
          <a:p>
            <a:r>
              <a:rPr kumimoji="1" lang="en-US" altLang="ja-JP" sz="1200" kern="1200" dirty="0">
                <a:solidFill>
                  <a:schemeClr val="tx1"/>
                </a:solidFill>
                <a:effectLst/>
                <a:latin typeface="+mn-lt"/>
                <a:ea typeface="+mn-ea"/>
                <a:cs typeface="+mn-cs"/>
              </a:rPr>
              <a:t> </a:t>
            </a:r>
            <a:r>
              <a:rPr kumimoji="1" lang="ja-JP" altLang="ja-JP" sz="1200" b="1" kern="1200" dirty="0">
                <a:solidFill>
                  <a:schemeClr val="tx1"/>
                </a:solidFill>
                <a:effectLst/>
                <a:latin typeface="+mn-lt"/>
                <a:ea typeface="+mn-ea"/>
                <a:cs typeface="+mn-cs"/>
              </a:rPr>
              <a:t>※見せたいもの（食事の際のスプーンなど）は視線の先に入れます。</a:t>
            </a:r>
            <a:endParaRPr kumimoji="1" lang="ja-JP" altLang="ja-JP" sz="1200" kern="1200" dirty="0">
              <a:solidFill>
                <a:schemeClr val="tx1"/>
              </a:solidFill>
              <a:effectLst/>
              <a:latin typeface="+mn-lt"/>
              <a:ea typeface="+mn-ea"/>
              <a:cs typeface="+mn-cs"/>
            </a:endParaRPr>
          </a:p>
        </p:txBody>
      </p:sp>
      <p:sp>
        <p:nvSpPr>
          <p:cNvPr id="4" name="スライド番号プレースホルダー 3">
            <a:extLst>
              <a:ext uri="{FF2B5EF4-FFF2-40B4-BE49-F238E27FC236}">
                <a16:creationId xmlns:a16="http://schemas.microsoft.com/office/drawing/2014/main" id="{CC5947FE-1F59-5CE1-24F6-1FB63252DEB6}"/>
              </a:ext>
            </a:extLst>
          </p:cNvPr>
          <p:cNvSpPr>
            <a:spLocks noGrp="1"/>
          </p:cNvSpPr>
          <p:nvPr>
            <p:ph type="sldNum" sz="quarter" idx="5"/>
          </p:nvPr>
        </p:nvSpPr>
        <p:spPr/>
        <p:txBody>
          <a:bodyPr/>
          <a:lstStyle/>
          <a:p>
            <a:fld id="{493915F9-5F26-4422-9AD2-5D267B6EAB83}" type="slidenum">
              <a:rPr kumimoji="1" lang="ja-JP" altLang="en-US" smtClean="0"/>
              <a:t>10</a:t>
            </a:fld>
            <a:endParaRPr kumimoji="1" lang="ja-JP" altLang="en-US"/>
          </a:p>
        </p:txBody>
      </p:sp>
    </p:spTree>
    <p:extLst>
      <p:ext uri="{BB962C8B-B14F-4D97-AF65-F5344CB8AC3E}">
        <p14:creationId xmlns:p14="http://schemas.microsoft.com/office/powerpoint/2010/main" val="35696294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C8ED45-A407-1B2D-6CB6-01CA9CE1E16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AAA1DE6-1E44-DD6E-B7B4-9311000ACD0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E2EE3E8-99D8-86B8-2CAA-7D58EBF56821}"/>
              </a:ext>
            </a:extLst>
          </p:cNvPr>
          <p:cNvSpPr>
            <a:spLocks noGrp="1"/>
          </p:cNvSpPr>
          <p:nvPr>
            <p:ph type="body" idx="1"/>
          </p:nvPr>
        </p:nvSpPr>
        <p:spPr/>
        <p:txBody>
          <a:bodyPr/>
          <a:lstStyle/>
          <a:p>
            <a:r>
              <a:rPr kumimoji="1" lang="en-US" altLang="ja-JP" sz="1200" kern="1200" dirty="0">
                <a:solidFill>
                  <a:schemeClr val="tx1"/>
                </a:solidFill>
                <a:effectLst/>
                <a:latin typeface="+mn-lt"/>
                <a:ea typeface="+mn-ea"/>
                <a:cs typeface="+mn-cs"/>
              </a:rPr>
              <a:t> </a:t>
            </a:r>
            <a:r>
              <a:rPr kumimoji="1" lang="ja-JP" altLang="ja-JP" sz="1200" b="1" kern="1200" dirty="0">
                <a:solidFill>
                  <a:schemeClr val="tx1"/>
                </a:solidFill>
                <a:effectLst/>
                <a:latin typeface="+mn-lt"/>
                <a:ea typeface="+mn-ea"/>
                <a:cs typeface="+mn-cs"/>
              </a:rPr>
              <a:t>①斜めから近づきます。</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その人に近づいていくときは、安心して自分を確認してもらえるような配慮が必要です。正面からではなく、左右に少しずらした位置から近づいていきましょう。正面をふさいでしまうと、前方の視界をふさいでしまい、圧迫感を与えることがあるためです。</a:t>
            </a:r>
          </a:p>
          <a:p>
            <a:r>
              <a:rPr kumimoji="1" lang="ja-JP" altLang="ja-JP" sz="1200" b="1" kern="1200" dirty="0">
                <a:solidFill>
                  <a:schemeClr val="tx1"/>
                </a:solidFill>
                <a:effectLst/>
                <a:latin typeface="+mn-lt"/>
                <a:ea typeface="+mn-ea"/>
                <a:cs typeface="+mn-cs"/>
              </a:rPr>
              <a:t>②ベッドの場合は、足もとから近づきます。</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ベッドに寝ている人に近づくときは、まずは、その人の足もとの位置から話しかけましょう。自分の存在に気がついてくれたら、顔のほうへ移動します。手が触れるギリギリの位置で話しましょう。</a:t>
            </a:r>
          </a:p>
          <a:p>
            <a:r>
              <a:rPr kumimoji="1" lang="ja-JP" altLang="ja-JP" sz="1200" b="1" kern="1200" dirty="0">
                <a:solidFill>
                  <a:schemeClr val="tx1"/>
                </a:solidFill>
                <a:effectLst/>
                <a:latin typeface="+mn-lt"/>
                <a:ea typeface="+mn-ea"/>
                <a:cs typeface="+mn-cs"/>
              </a:rPr>
              <a:t>③いったん相手の視界に入る位置に</a:t>
            </a:r>
            <a:r>
              <a:rPr kumimoji="1" lang="ja-JP" altLang="en-US" sz="1200" b="1" kern="1200" dirty="0">
                <a:solidFill>
                  <a:schemeClr val="tx1"/>
                </a:solidFill>
                <a:effectLst/>
                <a:latin typeface="+mn-lt"/>
                <a:ea typeface="+mn-ea"/>
                <a:cs typeface="+mn-cs"/>
              </a:rPr>
              <a:t>移動し</a:t>
            </a:r>
            <a:r>
              <a:rPr kumimoji="1" lang="ja-JP" altLang="ja-JP" sz="1200" b="1" kern="1200" dirty="0">
                <a:solidFill>
                  <a:schemeClr val="tx1"/>
                </a:solidFill>
                <a:effectLst/>
                <a:latin typeface="+mn-lt"/>
                <a:ea typeface="+mn-ea"/>
                <a:cs typeface="+mn-cs"/>
              </a:rPr>
              <a:t>ます。</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誰が話しかけているのかをわかってもらうために、相手の視界に入る位置に動いて視線をつかみます。</a:t>
            </a:r>
          </a:p>
          <a:p>
            <a:r>
              <a:rPr kumimoji="1" lang="ja-JP" altLang="ja-JP" sz="1200" kern="1200" dirty="0">
                <a:solidFill>
                  <a:schemeClr val="tx1"/>
                </a:solidFill>
                <a:effectLst/>
                <a:latin typeface="+mn-lt"/>
                <a:ea typeface="+mn-ea"/>
                <a:cs typeface="+mn-cs"/>
              </a:rPr>
              <a:t>④相手の正面から少し斜めの位置に移動します</a:t>
            </a:r>
          </a:p>
          <a:p>
            <a:r>
              <a:rPr kumimoji="1" lang="ja-JP" altLang="ja-JP" sz="1200" kern="1200" dirty="0">
                <a:solidFill>
                  <a:schemeClr val="tx1"/>
                </a:solidFill>
                <a:effectLst/>
                <a:latin typeface="+mn-lt"/>
                <a:ea typeface="+mn-ea"/>
                <a:cs typeface="+mn-cs"/>
              </a:rPr>
              <a:t>相手の少し斜めの位置に移動します。</a:t>
            </a:r>
          </a:p>
          <a:p>
            <a:r>
              <a:rPr kumimoji="1" lang="ja-JP" altLang="en-US" sz="1200" b="1" kern="1200" dirty="0">
                <a:solidFill>
                  <a:schemeClr val="tx1"/>
                </a:solidFill>
                <a:effectLst/>
                <a:latin typeface="+mn-lt"/>
                <a:ea typeface="+mn-ea"/>
                <a:cs typeface="+mn-cs"/>
              </a:rPr>
              <a:t>⑤</a:t>
            </a:r>
            <a:r>
              <a:rPr kumimoji="1" lang="ja-JP" altLang="ja-JP" sz="1200" b="1" kern="1200" dirty="0">
                <a:solidFill>
                  <a:schemeClr val="tx1"/>
                </a:solidFill>
                <a:effectLst/>
                <a:latin typeface="+mn-lt"/>
                <a:ea typeface="+mn-ea"/>
                <a:cs typeface="+mn-cs"/>
              </a:rPr>
              <a:t>自分の目の高さを相手の目の高さより少し下になるようにします。</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自分の頭頂部がその人の目の高さと同じくらいになるようにし、その人よりも少し下から目線を合わせましよう。</a:t>
            </a:r>
          </a:p>
          <a:p>
            <a:r>
              <a:rPr kumimoji="1" lang="ja-JP" altLang="en-US" sz="1200" b="1" kern="1200" dirty="0">
                <a:solidFill>
                  <a:schemeClr val="tx1"/>
                </a:solidFill>
                <a:effectLst/>
                <a:latin typeface="+mn-lt"/>
                <a:ea typeface="+mn-ea"/>
                <a:cs typeface="+mn-cs"/>
              </a:rPr>
              <a:t>⑥</a:t>
            </a:r>
            <a:r>
              <a:rPr kumimoji="1" lang="ja-JP" altLang="ja-JP" sz="1200" b="1" kern="1200" dirty="0">
                <a:solidFill>
                  <a:schemeClr val="tx1"/>
                </a:solidFill>
                <a:effectLst/>
                <a:latin typeface="+mn-lt"/>
                <a:ea typeface="+mn-ea"/>
                <a:cs typeface="+mn-cs"/>
              </a:rPr>
              <a:t>長い会話のときはときどき目線を外します。</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目線を合わせて話をするのはとても大切なことです。しかし、長い間見つめていると、圧迫感を与えてしまい、疲れさせてしまうかもしれません。長い時間、話をするときは、ときどき目線を目のまわりに移すようにしましょう。</a:t>
            </a:r>
          </a:p>
          <a:p>
            <a:r>
              <a:rPr kumimoji="1" lang="en-US" altLang="ja-JP" sz="1200" kern="1200" dirty="0">
                <a:solidFill>
                  <a:schemeClr val="tx1"/>
                </a:solidFill>
                <a:effectLst/>
                <a:latin typeface="+mn-lt"/>
                <a:ea typeface="+mn-ea"/>
                <a:cs typeface="+mn-cs"/>
              </a:rPr>
              <a:t> </a:t>
            </a:r>
            <a:r>
              <a:rPr kumimoji="1" lang="ja-JP" altLang="ja-JP" sz="1200" b="1" kern="1200" dirty="0">
                <a:solidFill>
                  <a:schemeClr val="tx1"/>
                </a:solidFill>
                <a:effectLst/>
                <a:latin typeface="+mn-lt"/>
                <a:ea typeface="+mn-ea"/>
                <a:cs typeface="+mn-cs"/>
              </a:rPr>
              <a:t>※見せたいもの（食事の際のスプーンなど）は視線の先に入れます。</a:t>
            </a:r>
            <a:endParaRPr kumimoji="1" lang="ja-JP" altLang="ja-JP" sz="1200" kern="1200" dirty="0">
              <a:solidFill>
                <a:schemeClr val="tx1"/>
              </a:solidFill>
              <a:effectLst/>
              <a:latin typeface="+mn-lt"/>
              <a:ea typeface="+mn-ea"/>
              <a:cs typeface="+mn-cs"/>
            </a:endParaRPr>
          </a:p>
        </p:txBody>
      </p:sp>
      <p:sp>
        <p:nvSpPr>
          <p:cNvPr id="4" name="スライド番号プレースホルダー 3">
            <a:extLst>
              <a:ext uri="{FF2B5EF4-FFF2-40B4-BE49-F238E27FC236}">
                <a16:creationId xmlns:a16="http://schemas.microsoft.com/office/drawing/2014/main" id="{CC5947FE-1F59-5CE1-24F6-1FB63252DEB6}"/>
              </a:ext>
            </a:extLst>
          </p:cNvPr>
          <p:cNvSpPr>
            <a:spLocks noGrp="1"/>
          </p:cNvSpPr>
          <p:nvPr>
            <p:ph type="sldNum" sz="quarter" idx="5"/>
          </p:nvPr>
        </p:nvSpPr>
        <p:spPr/>
        <p:txBody>
          <a:bodyPr/>
          <a:lstStyle/>
          <a:p>
            <a:fld id="{493915F9-5F26-4422-9AD2-5D267B6EAB83}" type="slidenum">
              <a:rPr kumimoji="1" lang="ja-JP" altLang="en-US" smtClean="0"/>
              <a:t>11</a:t>
            </a:fld>
            <a:endParaRPr kumimoji="1" lang="ja-JP" altLang="en-US"/>
          </a:p>
        </p:txBody>
      </p:sp>
    </p:spTree>
    <p:extLst>
      <p:ext uri="{BB962C8B-B14F-4D97-AF65-F5344CB8AC3E}">
        <p14:creationId xmlns:p14="http://schemas.microsoft.com/office/powerpoint/2010/main" val="2762256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C8ED45-A407-1B2D-6CB6-01CA9CE1E16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AAA1DE6-1E44-DD6E-B7B4-9311000ACD0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E2EE3E8-99D8-86B8-2CAA-7D58EBF56821}"/>
              </a:ext>
            </a:extLst>
          </p:cNvPr>
          <p:cNvSpPr>
            <a:spLocks noGrp="1"/>
          </p:cNvSpPr>
          <p:nvPr>
            <p:ph type="body" idx="1"/>
          </p:nvPr>
        </p:nvSpPr>
        <p:spPr/>
        <p:txBody>
          <a:bodyPr/>
          <a:lstStyle/>
          <a:p>
            <a:r>
              <a:rPr kumimoji="1" lang="en-US" altLang="ja-JP" sz="1200" kern="1200" dirty="0">
                <a:solidFill>
                  <a:schemeClr val="tx1"/>
                </a:solidFill>
                <a:effectLst/>
                <a:latin typeface="+mn-lt"/>
                <a:ea typeface="+mn-ea"/>
                <a:cs typeface="+mn-cs"/>
              </a:rPr>
              <a:t> </a:t>
            </a:r>
            <a:r>
              <a:rPr kumimoji="1" lang="ja-JP" altLang="ja-JP" sz="1200" b="1" kern="1200" dirty="0">
                <a:solidFill>
                  <a:schemeClr val="tx1"/>
                </a:solidFill>
                <a:effectLst/>
                <a:latin typeface="+mn-lt"/>
                <a:ea typeface="+mn-ea"/>
                <a:cs typeface="+mn-cs"/>
              </a:rPr>
              <a:t>①斜めから近づきます。</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その人に近づいていくときは、安心して自分を確認してもらえるような配慮が必要です。正面からではなく、左右に少しずらした位置から近づいていきましょう。正面をふさいでしまうと、前方の視界をふさいでしまい、圧迫感を与えることがあるためです。</a:t>
            </a:r>
          </a:p>
          <a:p>
            <a:r>
              <a:rPr kumimoji="1" lang="ja-JP" altLang="ja-JP" sz="1200" b="1" kern="1200" dirty="0">
                <a:solidFill>
                  <a:schemeClr val="tx1"/>
                </a:solidFill>
                <a:effectLst/>
                <a:latin typeface="+mn-lt"/>
                <a:ea typeface="+mn-ea"/>
                <a:cs typeface="+mn-cs"/>
              </a:rPr>
              <a:t>②ベッドの場合は、足もとから近づきます。</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ベッドに寝ている人に近づくときは、まずは、その人の足もとの位置から話しかけましょう。自分の存在に気がついてくれたら、顔のほうへ移動します。手が触れるギリギリの位置で話しましょう。</a:t>
            </a:r>
          </a:p>
          <a:p>
            <a:r>
              <a:rPr kumimoji="1" lang="ja-JP" altLang="ja-JP" sz="1200" b="1" kern="1200" dirty="0">
                <a:solidFill>
                  <a:schemeClr val="tx1"/>
                </a:solidFill>
                <a:effectLst/>
                <a:latin typeface="+mn-lt"/>
                <a:ea typeface="+mn-ea"/>
                <a:cs typeface="+mn-cs"/>
              </a:rPr>
              <a:t>③いったん相手の視界に入る位置に</a:t>
            </a:r>
            <a:r>
              <a:rPr kumimoji="1" lang="ja-JP" altLang="en-US" sz="1200" b="1" kern="1200" dirty="0">
                <a:solidFill>
                  <a:schemeClr val="tx1"/>
                </a:solidFill>
                <a:effectLst/>
                <a:latin typeface="+mn-lt"/>
                <a:ea typeface="+mn-ea"/>
                <a:cs typeface="+mn-cs"/>
              </a:rPr>
              <a:t>移動し</a:t>
            </a:r>
            <a:r>
              <a:rPr kumimoji="1" lang="ja-JP" altLang="ja-JP" sz="1200" b="1" kern="1200" dirty="0">
                <a:solidFill>
                  <a:schemeClr val="tx1"/>
                </a:solidFill>
                <a:effectLst/>
                <a:latin typeface="+mn-lt"/>
                <a:ea typeface="+mn-ea"/>
                <a:cs typeface="+mn-cs"/>
              </a:rPr>
              <a:t>ます。</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誰が話しかけているのかをわかってもらうために、相手の視界に入る位置に動いて視線をつかみます。</a:t>
            </a:r>
          </a:p>
          <a:p>
            <a:r>
              <a:rPr kumimoji="1" lang="ja-JP" altLang="ja-JP" sz="1200" kern="1200" dirty="0">
                <a:solidFill>
                  <a:schemeClr val="tx1"/>
                </a:solidFill>
                <a:effectLst/>
                <a:latin typeface="+mn-lt"/>
                <a:ea typeface="+mn-ea"/>
                <a:cs typeface="+mn-cs"/>
              </a:rPr>
              <a:t>④相手の正面から少し斜めの位置に移動します</a:t>
            </a:r>
          </a:p>
          <a:p>
            <a:r>
              <a:rPr kumimoji="1" lang="ja-JP" altLang="ja-JP" sz="1200" kern="1200" dirty="0">
                <a:solidFill>
                  <a:schemeClr val="tx1"/>
                </a:solidFill>
                <a:effectLst/>
                <a:latin typeface="+mn-lt"/>
                <a:ea typeface="+mn-ea"/>
                <a:cs typeface="+mn-cs"/>
              </a:rPr>
              <a:t>相手の少し斜めの位置に移動します。</a:t>
            </a:r>
          </a:p>
          <a:p>
            <a:r>
              <a:rPr kumimoji="1" lang="ja-JP" altLang="en-US" sz="1200" b="1" kern="1200" dirty="0">
                <a:solidFill>
                  <a:schemeClr val="tx1"/>
                </a:solidFill>
                <a:effectLst/>
                <a:latin typeface="+mn-lt"/>
                <a:ea typeface="+mn-ea"/>
                <a:cs typeface="+mn-cs"/>
              </a:rPr>
              <a:t>⑤</a:t>
            </a:r>
            <a:r>
              <a:rPr kumimoji="1" lang="ja-JP" altLang="ja-JP" sz="1200" b="1" kern="1200" dirty="0">
                <a:solidFill>
                  <a:schemeClr val="tx1"/>
                </a:solidFill>
                <a:effectLst/>
                <a:latin typeface="+mn-lt"/>
                <a:ea typeface="+mn-ea"/>
                <a:cs typeface="+mn-cs"/>
              </a:rPr>
              <a:t>自分の目の高さを相手の目の高さより少し下になるようにします。</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自分の頭頂部がその人の目の高さと同じくらいになるようにし、その人よりも少し下から目線を合わせましよう。</a:t>
            </a:r>
          </a:p>
          <a:p>
            <a:r>
              <a:rPr kumimoji="1" lang="ja-JP" altLang="en-US" sz="1200" b="1" kern="1200" dirty="0">
                <a:solidFill>
                  <a:schemeClr val="tx1"/>
                </a:solidFill>
                <a:effectLst/>
                <a:latin typeface="+mn-lt"/>
                <a:ea typeface="+mn-ea"/>
                <a:cs typeface="+mn-cs"/>
              </a:rPr>
              <a:t>⑥</a:t>
            </a:r>
            <a:r>
              <a:rPr kumimoji="1" lang="ja-JP" altLang="ja-JP" sz="1200" b="1" kern="1200" dirty="0">
                <a:solidFill>
                  <a:schemeClr val="tx1"/>
                </a:solidFill>
                <a:effectLst/>
                <a:latin typeface="+mn-lt"/>
                <a:ea typeface="+mn-ea"/>
                <a:cs typeface="+mn-cs"/>
              </a:rPr>
              <a:t>長い会話のときはときどき目線を外します。</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目線を合わせて話をするのはとても大切なことです。しかし、長い間見つめていると、圧迫感を与えてしまい、疲れさせてしまうかもしれません。長い時間、話をするときは、ときどき目線を目のまわりに移すようにしましょう。</a:t>
            </a:r>
          </a:p>
          <a:p>
            <a:r>
              <a:rPr kumimoji="1" lang="en-US" altLang="ja-JP" sz="1200" kern="1200" dirty="0">
                <a:solidFill>
                  <a:schemeClr val="tx1"/>
                </a:solidFill>
                <a:effectLst/>
                <a:latin typeface="+mn-lt"/>
                <a:ea typeface="+mn-ea"/>
                <a:cs typeface="+mn-cs"/>
              </a:rPr>
              <a:t> </a:t>
            </a:r>
            <a:r>
              <a:rPr kumimoji="1" lang="ja-JP" altLang="ja-JP" sz="1200" b="1" kern="1200" dirty="0">
                <a:solidFill>
                  <a:schemeClr val="tx1"/>
                </a:solidFill>
                <a:effectLst/>
                <a:latin typeface="+mn-lt"/>
                <a:ea typeface="+mn-ea"/>
                <a:cs typeface="+mn-cs"/>
              </a:rPr>
              <a:t>※見せたいもの（食事の際のスプーンなど）は視線の先に入れます。</a:t>
            </a:r>
            <a:endParaRPr kumimoji="1" lang="ja-JP" altLang="ja-JP" sz="1200" kern="1200" dirty="0">
              <a:solidFill>
                <a:schemeClr val="tx1"/>
              </a:solidFill>
              <a:effectLst/>
              <a:latin typeface="+mn-lt"/>
              <a:ea typeface="+mn-ea"/>
              <a:cs typeface="+mn-cs"/>
            </a:endParaRPr>
          </a:p>
        </p:txBody>
      </p:sp>
      <p:sp>
        <p:nvSpPr>
          <p:cNvPr id="4" name="スライド番号プレースホルダー 3">
            <a:extLst>
              <a:ext uri="{FF2B5EF4-FFF2-40B4-BE49-F238E27FC236}">
                <a16:creationId xmlns:a16="http://schemas.microsoft.com/office/drawing/2014/main" id="{CC5947FE-1F59-5CE1-24F6-1FB63252DEB6}"/>
              </a:ext>
            </a:extLst>
          </p:cNvPr>
          <p:cNvSpPr>
            <a:spLocks noGrp="1"/>
          </p:cNvSpPr>
          <p:nvPr>
            <p:ph type="sldNum" sz="quarter" idx="5"/>
          </p:nvPr>
        </p:nvSpPr>
        <p:spPr/>
        <p:txBody>
          <a:bodyPr/>
          <a:lstStyle/>
          <a:p>
            <a:fld id="{493915F9-5F26-4422-9AD2-5D267B6EAB83}" type="slidenum">
              <a:rPr kumimoji="1" lang="ja-JP" altLang="en-US" smtClean="0"/>
              <a:t>12</a:t>
            </a:fld>
            <a:endParaRPr kumimoji="1" lang="ja-JP" altLang="en-US"/>
          </a:p>
        </p:txBody>
      </p:sp>
    </p:spTree>
    <p:extLst>
      <p:ext uri="{BB962C8B-B14F-4D97-AF65-F5344CB8AC3E}">
        <p14:creationId xmlns:p14="http://schemas.microsoft.com/office/powerpoint/2010/main" val="89185125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774768-CFCA-D3A6-8E64-6F52B17F157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3FB433F-3253-DBA5-D942-747B60053EB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A6E0865E-ADB0-78A1-3035-127ABFD25F46}"/>
              </a:ext>
            </a:extLst>
          </p:cNvPr>
          <p:cNvSpPr>
            <a:spLocks noGrp="1"/>
          </p:cNvSpPr>
          <p:nvPr>
            <p:ph type="body" idx="1"/>
          </p:nvPr>
        </p:nvSpPr>
        <p:spPr/>
        <p:txBody>
          <a:bodyPr/>
          <a:lstStyle/>
          <a:p>
            <a:r>
              <a:rPr kumimoji="1" lang="ja-JP" altLang="en-US" sz="1200" b="1" kern="1200" dirty="0">
                <a:solidFill>
                  <a:schemeClr val="tx1"/>
                </a:solidFill>
                <a:effectLst/>
                <a:latin typeface="+mn-lt"/>
                <a:ea typeface="+mn-ea"/>
                <a:cs typeface="+mn-cs"/>
              </a:rPr>
              <a:t>基本の声かけ</a:t>
            </a:r>
            <a:endParaRPr kumimoji="1" lang="en-US" altLang="ja-JP" sz="1200" b="1"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声によって、人は驚いたり、恐怖を感じたり、体が硬直してしまったりすることがあります。それはどんな声でしょう。強い口調の声、大きくて圧倒されるような声は、きっと多くの人が不快に感じます。また、認知症の人の場合は、普通の人に比べると声を聞き取ることが難しいため、小さすぎる声、早口の声は、聞き取れずに不安を感じてしまいます。それでは、認知症の人が安心してコミュニケーションをとれる声とは、</a:t>
            </a:r>
          </a:p>
          <a:p>
            <a:r>
              <a:rPr kumimoji="1" lang="ja-JP" altLang="ja-JP" sz="1200" b="1" kern="1200" dirty="0">
                <a:solidFill>
                  <a:schemeClr val="tx1"/>
                </a:solidFill>
                <a:effectLst/>
                <a:latin typeface="+mn-lt"/>
                <a:ea typeface="+mn-ea"/>
                <a:cs typeface="+mn-cs"/>
              </a:rPr>
              <a:t>①やさしいトーン</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②大きすぎず小さすぎない</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③ゆっくりと</a:t>
            </a:r>
            <a:endParaRPr kumimoji="1" lang="ja-JP" altLang="ja-JP" sz="1200" kern="1200" dirty="0">
              <a:solidFill>
                <a:schemeClr val="tx1"/>
              </a:solidFill>
              <a:effectLst/>
              <a:latin typeface="+mn-lt"/>
              <a:ea typeface="+mn-ea"/>
              <a:cs typeface="+mn-cs"/>
            </a:endParaRPr>
          </a:p>
          <a:p>
            <a:r>
              <a:rPr kumimoji="1" lang="en-US" altLang="ja-JP" sz="1200" kern="1200" dirty="0">
                <a:solidFill>
                  <a:schemeClr val="tx1"/>
                </a:solidFill>
                <a:effectLst/>
                <a:latin typeface="+mn-lt"/>
                <a:ea typeface="+mn-ea"/>
                <a:cs typeface="+mn-cs"/>
              </a:rPr>
              <a:t> </a:t>
            </a:r>
            <a:r>
              <a:rPr kumimoji="1" lang="ja-JP" altLang="ja-JP" sz="1200" kern="1200" dirty="0">
                <a:solidFill>
                  <a:schemeClr val="tx1"/>
                </a:solidFill>
                <a:effectLst/>
                <a:latin typeface="+mn-lt"/>
                <a:ea typeface="+mn-ea"/>
                <a:cs typeface="+mn-cs"/>
              </a:rPr>
              <a:t>認知症の人は認知機能の障害のために、普通の人に比べると、考えたり答えたりするのに時間がかかります。また、会話が長すぎると、理解するのが難しくなります。</a:t>
            </a:r>
          </a:p>
          <a:p>
            <a:r>
              <a:rPr kumimoji="1" lang="en-US" altLang="ja-JP" sz="1200" kern="1200" dirty="0">
                <a:solidFill>
                  <a:schemeClr val="tx1"/>
                </a:solidFill>
                <a:effectLst/>
                <a:latin typeface="+mn-lt"/>
                <a:ea typeface="+mn-ea"/>
                <a:cs typeface="+mn-cs"/>
              </a:rPr>
              <a:t> </a:t>
            </a:r>
            <a:r>
              <a:rPr kumimoji="1" lang="ja-JP" altLang="ja-JP" sz="1200" b="1" kern="1200" dirty="0">
                <a:solidFill>
                  <a:schemeClr val="tx1"/>
                </a:solidFill>
                <a:effectLst/>
                <a:latin typeface="+mn-lt"/>
                <a:ea typeface="+mn-ea"/>
                <a:cs typeface="+mn-cs"/>
              </a:rPr>
              <a:t>たとえば「今日は公園に桜が咲いたので、散歩に行きましょう」と話しかけたいときは、</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①「散歩に行きましょう」と話しかけ、</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②その人からの返事や理解した表情に変わるのをゆっくり待ってから、</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③「今日は公園まで行きましょう」「桜が咲いてきれいですよ。」</a:t>
            </a:r>
            <a:endParaRPr kumimoji="1" lang="ja-JP" altLang="ja-JP" sz="1200" kern="1200" dirty="0">
              <a:solidFill>
                <a:schemeClr val="tx1"/>
              </a:solidFill>
              <a:effectLst/>
              <a:latin typeface="+mn-lt"/>
              <a:ea typeface="+mn-ea"/>
              <a:cs typeface="+mn-cs"/>
            </a:endParaRPr>
          </a:p>
          <a:p>
            <a:r>
              <a:rPr kumimoji="1" lang="en-US" altLang="ja-JP" sz="1200" kern="1200" dirty="0">
                <a:solidFill>
                  <a:schemeClr val="tx1"/>
                </a:solidFill>
                <a:effectLst/>
                <a:latin typeface="+mn-lt"/>
                <a:ea typeface="+mn-ea"/>
                <a:cs typeface="+mn-cs"/>
              </a:rPr>
              <a:t> </a:t>
            </a:r>
            <a:r>
              <a:rPr kumimoji="1" lang="ja-JP" altLang="ja-JP" sz="1200" kern="1200" dirty="0">
                <a:solidFill>
                  <a:schemeClr val="tx1"/>
                </a:solidFill>
                <a:effectLst/>
                <a:latin typeface="+mn-lt"/>
                <a:ea typeface="+mn-ea"/>
                <a:cs typeface="+mn-cs"/>
              </a:rPr>
              <a:t>と話をします。</a:t>
            </a:r>
          </a:p>
          <a:p>
            <a:r>
              <a:rPr kumimoji="1" lang="ja-JP" altLang="ja-JP" sz="1200" b="1" kern="1200" dirty="0">
                <a:solidFill>
                  <a:schemeClr val="tx1"/>
                </a:solidFill>
                <a:effectLst/>
                <a:latin typeface="+mn-lt"/>
                <a:ea typeface="+mn-ea"/>
                <a:cs typeface="+mn-cs"/>
              </a:rPr>
              <a:t>＜声かけのテクニック＞</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①反応がない相手にも、自分が行っている様子を言葉にする（オートフィードバック）。</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②ポジティブな言葉を添える（気持ちいいですか？さっぱりしましたね。）</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③短いセンテンスで話す</a:t>
            </a:r>
            <a:endParaRPr kumimoji="1" lang="ja-JP" altLang="ja-JP" sz="1200" kern="1200" dirty="0">
              <a:solidFill>
                <a:schemeClr val="tx1"/>
              </a:solidFill>
              <a:effectLst/>
              <a:latin typeface="+mn-lt"/>
              <a:ea typeface="+mn-ea"/>
              <a:cs typeface="+mn-cs"/>
            </a:endParaRPr>
          </a:p>
        </p:txBody>
      </p:sp>
      <p:sp>
        <p:nvSpPr>
          <p:cNvPr id="4" name="スライド番号プレースホルダー 3">
            <a:extLst>
              <a:ext uri="{FF2B5EF4-FFF2-40B4-BE49-F238E27FC236}">
                <a16:creationId xmlns:a16="http://schemas.microsoft.com/office/drawing/2014/main" id="{8768B0B0-EAFD-1665-8018-39262125A030}"/>
              </a:ext>
            </a:extLst>
          </p:cNvPr>
          <p:cNvSpPr>
            <a:spLocks noGrp="1"/>
          </p:cNvSpPr>
          <p:nvPr>
            <p:ph type="sldNum" sz="quarter" idx="5"/>
          </p:nvPr>
        </p:nvSpPr>
        <p:spPr/>
        <p:txBody>
          <a:bodyPr/>
          <a:lstStyle/>
          <a:p>
            <a:fld id="{493915F9-5F26-4422-9AD2-5D267B6EAB83}" type="slidenum">
              <a:rPr kumimoji="1" lang="ja-JP" altLang="en-US" smtClean="0"/>
              <a:t>13</a:t>
            </a:fld>
            <a:endParaRPr kumimoji="1" lang="ja-JP" altLang="en-US"/>
          </a:p>
        </p:txBody>
      </p:sp>
    </p:spTree>
    <p:extLst>
      <p:ext uri="{BB962C8B-B14F-4D97-AF65-F5344CB8AC3E}">
        <p14:creationId xmlns:p14="http://schemas.microsoft.com/office/powerpoint/2010/main" val="15837154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EEA33C-89BE-73FA-4FE4-FF6ED65A31B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0B87CB3-C137-3380-0D70-EB4D3A1FCA79}"/>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6A3CC6D-20D3-7949-19E2-EC58F7FE46A0}"/>
              </a:ext>
            </a:extLst>
          </p:cNvPr>
          <p:cNvSpPr>
            <a:spLocks noGrp="1"/>
          </p:cNvSpPr>
          <p:nvPr>
            <p:ph type="body" idx="1"/>
          </p:nvPr>
        </p:nvSpPr>
        <p:spPr/>
        <p:txBody>
          <a:bodyPr/>
          <a:lstStyle/>
          <a:p>
            <a:r>
              <a:rPr kumimoji="1" lang="ja-JP" altLang="en-US" sz="1200" b="1" kern="1200" dirty="0">
                <a:solidFill>
                  <a:schemeClr val="tx1"/>
                </a:solidFill>
                <a:effectLst/>
                <a:latin typeface="+mn-lt"/>
                <a:ea typeface="+mn-ea"/>
                <a:cs typeface="+mn-cs"/>
              </a:rPr>
              <a:t>基本の声かけ</a:t>
            </a:r>
            <a:endParaRPr kumimoji="1" lang="en-US" altLang="ja-JP" sz="1200" b="1"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認知症の人の話を聞いているとき、「きちんとお話を聞いていますよ」「安心してくださいね」といった思いを込めて、肩や手に触れてみましょう。触れることで、手から気持ちが伝わり、安心感を与えることができるでしょう。温かさが行き交い、気持ちが通い合います。そして対等な関係になり、距離が縮まります。触れられることでオキシトシンというホルモンが脳から放出されることがわかってきました。オキシトシンには、心拍数を下げる、血圧を下げる、不安を軽減するといった抗ストレス効果、免疫システムの強化などの働きがあります。これにより、触れることが癒しにつながります。また、触れる側の人の脳からも、オキシトシンが放出されることもわかってきました。「癒しているつもりが癒されていた」というようなことが起こるのも、オキシトシンのおかげかもしれません。触れることは、ときとして言葉よりも人事なものになります。言葉では不十分だと感じるときこそ、その人に触れてみましょう。ただし、触れられるのが嫌だという人もいます。その人が嫌と言ったときはもちろん、体が硬直したりすることから嫌なのかなと思ったときは、それ以降触れるのは避けて、様子を見ましょう。</a:t>
            </a:r>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＜触り方のテクニック＞</a:t>
            </a:r>
          </a:p>
          <a:p>
            <a:r>
              <a:rPr kumimoji="1" lang="ja-JP" altLang="ja-JP" sz="1200" kern="1200" dirty="0">
                <a:solidFill>
                  <a:schemeClr val="tx1"/>
                </a:solidFill>
                <a:effectLst/>
                <a:latin typeface="+mn-lt"/>
                <a:ea typeface="+mn-ea"/>
                <a:cs typeface="+mn-cs"/>
              </a:rPr>
              <a:t>①「広く」「柔らかく」「ゆっくり」「包み込むように」触れます。</a:t>
            </a:r>
          </a:p>
          <a:p>
            <a:r>
              <a:rPr kumimoji="1" lang="ja-JP" altLang="ja-JP" sz="1200" kern="1200" dirty="0">
                <a:solidFill>
                  <a:schemeClr val="tx1"/>
                </a:solidFill>
                <a:effectLst/>
                <a:latin typeface="+mn-lt"/>
                <a:ea typeface="+mn-ea"/>
                <a:cs typeface="+mn-cs"/>
              </a:rPr>
              <a:t>②５歳の子の力以上は使いません。</a:t>
            </a:r>
          </a:p>
          <a:p>
            <a:r>
              <a:rPr kumimoji="1" lang="ja-JP" altLang="ja-JP" sz="1200" kern="1200" dirty="0">
                <a:solidFill>
                  <a:schemeClr val="tx1"/>
                </a:solidFill>
                <a:effectLst/>
                <a:latin typeface="+mn-lt"/>
                <a:ea typeface="+mn-ea"/>
                <a:cs typeface="+mn-cs"/>
              </a:rPr>
              <a:t>③触れる時は少し重みをかけます。軽すぎると性的なニュアンスや嫌々触っている印象を与えます。</a:t>
            </a:r>
          </a:p>
          <a:p>
            <a:r>
              <a:rPr kumimoji="1" lang="ja-JP" altLang="ja-JP" sz="1200" kern="1200" dirty="0">
                <a:solidFill>
                  <a:schemeClr val="tx1"/>
                </a:solidFill>
                <a:effectLst/>
                <a:latin typeface="+mn-lt"/>
                <a:ea typeface="+mn-ea"/>
                <a:cs typeface="+mn-cs"/>
              </a:rPr>
              <a:t>④ケアの最中はどちらかの手が常に相手に触れていることが理想です。</a:t>
            </a:r>
          </a:p>
          <a:p>
            <a:r>
              <a:rPr kumimoji="1" lang="ja-JP" altLang="ja-JP" sz="1200" kern="1200" dirty="0">
                <a:solidFill>
                  <a:schemeClr val="tx1"/>
                </a:solidFill>
                <a:effectLst/>
                <a:latin typeface="+mn-lt"/>
                <a:ea typeface="+mn-ea"/>
                <a:cs typeface="+mn-cs"/>
              </a:rPr>
              <a:t>⑤指は開いて手のひら全体で触れ、相手に接する面積を広くします。</a:t>
            </a:r>
            <a:endParaRPr kumimoji="1" lang="en-US" altLang="ja-JP" sz="1200" kern="1200" dirty="0">
              <a:solidFill>
                <a:schemeClr val="tx1"/>
              </a:solidFill>
              <a:effectLst/>
              <a:latin typeface="+mn-lt"/>
              <a:ea typeface="+mn-ea"/>
              <a:cs typeface="+mn-cs"/>
            </a:endParaRPr>
          </a:p>
          <a:p>
            <a:r>
              <a:rPr kumimoji="1" lang="ja-JP" altLang="en-US" sz="1200" kern="1200" dirty="0">
                <a:solidFill>
                  <a:schemeClr val="tx1"/>
                </a:solidFill>
                <a:effectLst/>
                <a:latin typeface="+mn-lt"/>
                <a:ea typeface="+mn-ea"/>
                <a:cs typeface="+mn-cs"/>
              </a:rPr>
              <a:t>⑥体が硬直したら触るのをやめる</a:t>
            </a:r>
            <a:endParaRPr kumimoji="1" lang="ja-JP" altLang="ja-JP" sz="1200" kern="1200" dirty="0">
              <a:solidFill>
                <a:schemeClr val="tx1"/>
              </a:solidFill>
              <a:effectLst/>
              <a:latin typeface="+mn-lt"/>
              <a:ea typeface="+mn-ea"/>
              <a:cs typeface="+mn-cs"/>
            </a:endParaRP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p:txBody>
      </p:sp>
      <p:sp>
        <p:nvSpPr>
          <p:cNvPr id="4" name="スライド番号プレースホルダー 3">
            <a:extLst>
              <a:ext uri="{FF2B5EF4-FFF2-40B4-BE49-F238E27FC236}">
                <a16:creationId xmlns:a16="http://schemas.microsoft.com/office/drawing/2014/main" id="{EB1A588C-E55D-1D13-EA35-598915B65964}"/>
              </a:ext>
            </a:extLst>
          </p:cNvPr>
          <p:cNvSpPr>
            <a:spLocks noGrp="1"/>
          </p:cNvSpPr>
          <p:nvPr>
            <p:ph type="sldNum" sz="quarter" idx="5"/>
          </p:nvPr>
        </p:nvSpPr>
        <p:spPr/>
        <p:txBody>
          <a:bodyPr/>
          <a:lstStyle/>
          <a:p>
            <a:fld id="{493915F9-5F26-4422-9AD2-5D267B6EAB83}" type="slidenum">
              <a:rPr kumimoji="1" lang="ja-JP" altLang="en-US" smtClean="0"/>
              <a:t>14</a:t>
            </a:fld>
            <a:endParaRPr kumimoji="1" lang="ja-JP" altLang="en-US"/>
          </a:p>
        </p:txBody>
      </p:sp>
    </p:spTree>
    <p:extLst>
      <p:ext uri="{BB962C8B-B14F-4D97-AF65-F5344CB8AC3E}">
        <p14:creationId xmlns:p14="http://schemas.microsoft.com/office/powerpoint/2010/main" val="20629065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EEA33C-89BE-73FA-4FE4-FF6ED65A31B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0B87CB3-C137-3380-0D70-EB4D3A1FCA79}"/>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6A3CC6D-20D3-7949-19E2-EC58F7FE46A0}"/>
              </a:ext>
            </a:extLst>
          </p:cNvPr>
          <p:cNvSpPr>
            <a:spLocks noGrp="1"/>
          </p:cNvSpPr>
          <p:nvPr>
            <p:ph type="body" idx="1"/>
          </p:nvPr>
        </p:nvSpPr>
        <p:spPr/>
        <p:txBody>
          <a:bodyPr/>
          <a:lstStyle/>
          <a:p>
            <a:r>
              <a:rPr kumimoji="1" lang="ja-JP" altLang="en-US" sz="1200" b="1" kern="1200" dirty="0">
                <a:solidFill>
                  <a:schemeClr val="tx1"/>
                </a:solidFill>
                <a:effectLst/>
                <a:latin typeface="+mn-lt"/>
                <a:ea typeface="+mn-ea"/>
                <a:cs typeface="+mn-cs"/>
              </a:rPr>
              <a:t>基本の声かけ</a:t>
            </a:r>
            <a:endParaRPr kumimoji="1" lang="en-US" altLang="ja-JP" sz="1200" b="1"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認知症の人の話を聞いているとき、「きちんとお話を聞いていますよ」「安心してくださいね」といった思いを込めて、肩や手に触れてみましょう。触れることで、手から気持ちが伝わり、安心感を与えることができるでしょう。温かさが行き交い、気持ちが通い合います。そして対等な関係になり、距離が縮まります。触れられることでオキシトシンというホルモンが脳から放出されることがわかってきました。オキシトシンには、心拍数を下げる、血圧を下げる、不安を軽減するといった抗ストレス効果、免疫システムの強化などの働きがあります。これにより、触れることが癒しにつながります。また、触れる側の人の脳からも、オキシトシンが放出されることもわかってきました。「癒しているつもりが癒されていた」というようなことが起こるのも、オキシトシンのおかげかもしれません。触れることは、ときとして言葉よりも人事なものになります。言葉では不十分だと感じるときこそ、その人に触れてみましょう。ただし、触れられるのが嫌だという人もいます。その人が嫌と言ったときはもちろん、体が硬直したりすることから嫌なのかなと思ったときは、それ以降触れるのは避けて、様子を見ましょう。</a:t>
            </a:r>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＜触り方のテクニック＞</a:t>
            </a:r>
          </a:p>
          <a:p>
            <a:r>
              <a:rPr kumimoji="1" lang="ja-JP" altLang="ja-JP" sz="1200" kern="1200" dirty="0">
                <a:solidFill>
                  <a:schemeClr val="tx1"/>
                </a:solidFill>
                <a:effectLst/>
                <a:latin typeface="+mn-lt"/>
                <a:ea typeface="+mn-ea"/>
                <a:cs typeface="+mn-cs"/>
              </a:rPr>
              <a:t>①「広く」「柔らかく」「ゆっくり」「包み込むように」触れます。</a:t>
            </a:r>
          </a:p>
          <a:p>
            <a:r>
              <a:rPr kumimoji="1" lang="ja-JP" altLang="ja-JP" sz="1200" kern="1200" dirty="0">
                <a:solidFill>
                  <a:schemeClr val="tx1"/>
                </a:solidFill>
                <a:effectLst/>
                <a:latin typeface="+mn-lt"/>
                <a:ea typeface="+mn-ea"/>
                <a:cs typeface="+mn-cs"/>
              </a:rPr>
              <a:t>②５歳の子の力以上は使いません。</a:t>
            </a:r>
          </a:p>
          <a:p>
            <a:r>
              <a:rPr kumimoji="1" lang="ja-JP" altLang="ja-JP" sz="1200" kern="1200" dirty="0">
                <a:solidFill>
                  <a:schemeClr val="tx1"/>
                </a:solidFill>
                <a:effectLst/>
                <a:latin typeface="+mn-lt"/>
                <a:ea typeface="+mn-ea"/>
                <a:cs typeface="+mn-cs"/>
              </a:rPr>
              <a:t>③触れる時は少し重みをかけます。軽すぎると性的なニュアンスや嫌々触っている印象を与えます。</a:t>
            </a:r>
          </a:p>
          <a:p>
            <a:r>
              <a:rPr kumimoji="1" lang="ja-JP" altLang="ja-JP" sz="1200" kern="1200" dirty="0">
                <a:solidFill>
                  <a:schemeClr val="tx1"/>
                </a:solidFill>
                <a:effectLst/>
                <a:latin typeface="+mn-lt"/>
                <a:ea typeface="+mn-ea"/>
                <a:cs typeface="+mn-cs"/>
              </a:rPr>
              <a:t>④ケアの最中はどちらかの手が常に相手に触れていることが理想です。</a:t>
            </a:r>
          </a:p>
          <a:p>
            <a:r>
              <a:rPr kumimoji="1" lang="ja-JP" altLang="ja-JP" sz="1200" kern="1200" dirty="0">
                <a:solidFill>
                  <a:schemeClr val="tx1"/>
                </a:solidFill>
                <a:effectLst/>
                <a:latin typeface="+mn-lt"/>
                <a:ea typeface="+mn-ea"/>
                <a:cs typeface="+mn-cs"/>
              </a:rPr>
              <a:t>⑤指は開いて手のひら全体で触れ、相手に接する面積を広くします。</a:t>
            </a:r>
            <a:endParaRPr kumimoji="1" lang="en-US" altLang="ja-JP" sz="1200" kern="1200" dirty="0">
              <a:solidFill>
                <a:schemeClr val="tx1"/>
              </a:solidFill>
              <a:effectLst/>
              <a:latin typeface="+mn-lt"/>
              <a:ea typeface="+mn-ea"/>
              <a:cs typeface="+mn-cs"/>
            </a:endParaRPr>
          </a:p>
          <a:p>
            <a:r>
              <a:rPr kumimoji="1" lang="ja-JP" altLang="en-US" sz="1200" kern="1200" dirty="0">
                <a:solidFill>
                  <a:schemeClr val="tx1"/>
                </a:solidFill>
                <a:effectLst/>
                <a:latin typeface="+mn-lt"/>
                <a:ea typeface="+mn-ea"/>
                <a:cs typeface="+mn-cs"/>
              </a:rPr>
              <a:t>⑥体が硬直したら触るのをやめる</a:t>
            </a:r>
            <a:endParaRPr kumimoji="1" lang="ja-JP" altLang="ja-JP" sz="1200" kern="1200" dirty="0">
              <a:solidFill>
                <a:schemeClr val="tx1"/>
              </a:solidFill>
              <a:effectLst/>
              <a:latin typeface="+mn-lt"/>
              <a:ea typeface="+mn-ea"/>
              <a:cs typeface="+mn-cs"/>
            </a:endParaRP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p:txBody>
      </p:sp>
      <p:sp>
        <p:nvSpPr>
          <p:cNvPr id="4" name="スライド番号プレースホルダー 3">
            <a:extLst>
              <a:ext uri="{FF2B5EF4-FFF2-40B4-BE49-F238E27FC236}">
                <a16:creationId xmlns:a16="http://schemas.microsoft.com/office/drawing/2014/main" id="{EB1A588C-E55D-1D13-EA35-598915B65964}"/>
              </a:ext>
            </a:extLst>
          </p:cNvPr>
          <p:cNvSpPr>
            <a:spLocks noGrp="1"/>
          </p:cNvSpPr>
          <p:nvPr>
            <p:ph type="sldNum" sz="quarter" idx="5"/>
          </p:nvPr>
        </p:nvSpPr>
        <p:spPr/>
        <p:txBody>
          <a:bodyPr/>
          <a:lstStyle/>
          <a:p>
            <a:fld id="{493915F9-5F26-4422-9AD2-5D267B6EAB83}" type="slidenum">
              <a:rPr kumimoji="1" lang="ja-JP" altLang="en-US" smtClean="0"/>
              <a:t>15</a:t>
            </a:fld>
            <a:endParaRPr kumimoji="1" lang="ja-JP" altLang="en-US"/>
          </a:p>
        </p:txBody>
      </p:sp>
    </p:spTree>
    <p:extLst>
      <p:ext uri="{BB962C8B-B14F-4D97-AF65-F5344CB8AC3E}">
        <p14:creationId xmlns:p14="http://schemas.microsoft.com/office/powerpoint/2010/main" val="3895834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25C0E1-D08F-128B-6C39-4BC170F3CB7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20C6A37-4B5C-FB5D-727D-49CA2575B70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F4BAD97-196E-2872-A148-FC49B7A1A18A}"/>
              </a:ext>
            </a:extLst>
          </p:cNvPr>
          <p:cNvSpPr>
            <a:spLocks noGrp="1"/>
          </p:cNvSpPr>
          <p:nvPr>
            <p:ph type="body" idx="1"/>
          </p:nvPr>
        </p:nvSpPr>
        <p:spPr/>
        <p:txBody>
          <a:bodyPr/>
          <a:lstStyle/>
          <a:p>
            <a:r>
              <a:rPr kumimoji="1" lang="ja-JP" altLang="en-US" sz="1200" b="1" kern="1200" dirty="0">
                <a:solidFill>
                  <a:schemeClr val="tx1"/>
                </a:solidFill>
                <a:effectLst/>
                <a:latin typeface="+mn-lt"/>
                <a:ea typeface="+mn-ea"/>
                <a:cs typeface="+mn-cs"/>
              </a:rPr>
              <a:t>情報を集めるこころがまえ</a:t>
            </a:r>
            <a:endParaRPr kumimoji="1" lang="en-US" altLang="ja-JP" sz="1200" b="1"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集める情報は「脳の障害」「身体の健康状態」「生活歴」「性格傾向」「</a:t>
            </a:r>
            <a:r>
              <a:rPr kumimoji="1" lang="ja-JP" altLang="en-US" sz="1200" kern="1200" dirty="0">
                <a:solidFill>
                  <a:schemeClr val="tx1"/>
                </a:solidFill>
                <a:effectLst/>
                <a:latin typeface="+mn-lt"/>
                <a:ea typeface="+mn-ea"/>
                <a:cs typeface="+mn-cs"/>
              </a:rPr>
              <a:t>環境（</a:t>
            </a:r>
            <a:r>
              <a:rPr kumimoji="1" lang="ja-JP" altLang="ja-JP" sz="1200" kern="1200" dirty="0">
                <a:solidFill>
                  <a:schemeClr val="tx1"/>
                </a:solidFill>
                <a:effectLst/>
                <a:latin typeface="+mn-lt"/>
                <a:ea typeface="+mn-ea"/>
                <a:cs typeface="+mn-cs"/>
              </a:rPr>
              <a:t>社会心理</a:t>
            </a:r>
            <a:r>
              <a:rPr kumimoji="1" lang="ja-JP" altLang="en-US"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」についてです。</a:t>
            </a: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本人、資料から集める</a:t>
            </a:r>
          </a:p>
          <a:p>
            <a:r>
              <a:rPr kumimoji="1" lang="ja-JP" altLang="ja-JP" sz="1200" kern="1200" dirty="0">
                <a:solidFill>
                  <a:schemeClr val="tx1"/>
                </a:solidFill>
                <a:effectLst/>
                <a:latin typeface="+mn-lt"/>
                <a:ea typeface="+mn-ea"/>
                <a:cs typeface="+mn-cs"/>
              </a:rPr>
              <a:t>本人から聞いた情報や、病院や施設にあるその人の資料から得られる情報を書き出しましょう。</a:t>
            </a: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家族、まわりの人から集める</a:t>
            </a:r>
          </a:p>
          <a:p>
            <a:r>
              <a:rPr kumimoji="1" lang="ja-JP" altLang="ja-JP" sz="1200" kern="1200" dirty="0">
                <a:solidFill>
                  <a:schemeClr val="tx1"/>
                </a:solidFill>
                <a:effectLst/>
                <a:latin typeface="+mn-lt"/>
                <a:ea typeface="+mn-ea"/>
                <a:cs typeface="+mn-cs"/>
              </a:rPr>
              <a:t>もしも家族やまわりの人からも情報がほしいときは、本人にそのことを確認し、了解を得たうえで、その人と直接話をして情報をもらいましょう。このとき「本人に確認してから」ということが大切です。「その人を輪の中心にすること」がパーソン・センタード・ケアをするうえで、もっとも大切なことだからです。</a:t>
            </a: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少しずつ集める</a:t>
            </a:r>
          </a:p>
          <a:p>
            <a:r>
              <a:rPr kumimoji="1" lang="ja-JP" altLang="ja-JP" sz="1200" kern="1200" dirty="0">
                <a:solidFill>
                  <a:schemeClr val="tx1"/>
                </a:solidFill>
                <a:effectLst/>
                <a:latin typeface="+mn-lt"/>
                <a:ea typeface="+mn-ea"/>
                <a:cs typeface="+mn-cs"/>
              </a:rPr>
              <a:t>一人暮らしなどのために手に入る情報が少ない場合もあります。しかし、「情報が少ないからケアができない」といった理由で、次から次へと本人や関係者に質問をするのはやめましょう。時間と共に人間関係が深まることで、さらに得られる情報もあります。焦らずに、少しずつ情報を集め続けることが大事です。</a:t>
            </a: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まずは「会話での障害」「不快・苦痛な部分」を把握する</a:t>
            </a:r>
          </a:p>
          <a:p>
            <a:r>
              <a:rPr kumimoji="1" lang="ja-JP" altLang="ja-JP" sz="1200" kern="1200" dirty="0">
                <a:solidFill>
                  <a:schemeClr val="tx1"/>
                </a:solidFill>
                <a:effectLst/>
                <a:latin typeface="+mn-lt"/>
                <a:ea typeface="+mn-ea"/>
                <a:cs typeface="+mn-cs"/>
              </a:rPr>
              <a:t>なかでも、まず把握しておきたいのが、会話をするうえでの障害です。どちらかの耳の聞こえが悪い、目がよく見えていない、声が出しにくい、物ごとを理解する能力が下がっているなどです。できるだけ早めに把握して、その情報を生かして会話することで「自分のことをわかってくれている」「大事にされている」とその人に思ってもらえるようにしましょう。具体的には「脳の障害」「身体の健康状態」を調べることでわかってきます。</a:t>
            </a:r>
          </a:p>
          <a:p>
            <a:r>
              <a:rPr kumimoji="1" lang="ja-JP" altLang="ja-JP" sz="1200" kern="1200" dirty="0">
                <a:solidFill>
                  <a:schemeClr val="tx1"/>
                </a:solidFill>
                <a:effectLst/>
                <a:latin typeface="+mn-lt"/>
                <a:ea typeface="+mn-ea"/>
                <a:cs typeface="+mn-cs"/>
              </a:rPr>
              <a:t>次に、ほかにも「不快な部分」があるかとうかを把握しましょう。痛みやかゆみなどを感じている部分があると、それだけで心が落ち着かず、機嫌が悪くなります。痛みやかゆみなどを自ら訴えられなくなるのが認知症の人です。これは「身体の健康状態」を調べることでわかってきます。</a:t>
            </a:r>
          </a:p>
        </p:txBody>
      </p:sp>
      <p:sp>
        <p:nvSpPr>
          <p:cNvPr id="4" name="スライド番号プレースホルダー 3">
            <a:extLst>
              <a:ext uri="{FF2B5EF4-FFF2-40B4-BE49-F238E27FC236}">
                <a16:creationId xmlns:a16="http://schemas.microsoft.com/office/drawing/2014/main" id="{E3516174-B976-8A28-E5B9-7A2F79ECE8F8}"/>
              </a:ext>
            </a:extLst>
          </p:cNvPr>
          <p:cNvSpPr>
            <a:spLocks noGrp="1"/>
          </p:cNvSpPr>
          <p:nvPr>
            <p:ph type="sldNum" sz="quarter" idx="5"/>
          </p:nvPr>
        </p:nvSpPr>
        <p:spPr/>
        <p:txBody>
          <a:bodyPr/>
          <a:lstStyle/>
          <a:p>
            <a:fld id="{493915F9-5F26-4422-9AD2-5D267B6EAB83}" type="slidenum">
              <a:rPr kumimoji="1" lang="ja-JP" altLang="en-US" smtClean="0"/>
              <a:t>16</a:t>
            </a:fld>
            <a:endParaRPr kumimoji="1" lang="ja-JP" altLang="en-US"/>
          </a:p>
        </p:txBody>
      </p:sp>
    </p:spTree>
    <p:extLst>
      <p:ext uri="{BB962C8B-B14F-4D97-AF65-F5344CB8AC3E}">
        <p14:creationId xmlns:p14="http://schemas.microsoft.com/office/powerpoint/2010/main" val="333266414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2AD81E-5444-88BF-C277-6284A7C9E96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5CA1C50-04BE-4293-EA3F-8C146BF0DCD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77ECC067-E890-C4EB-81B7-CCF3B0B870E8}"/>
              </a:ext>
            </a:extLst>
          </p:cNvPr>
          <p:cNvSpPr>
            <a:spLocks noGrp="1"/>
          </p:cNvSpPr>
          <p:nvPr>
            <p:ph type="body" idx="1"/>
          </p:nvPr>
        </p:nvSpPr>
        <p:spPr/>
        <p:txBody>
          <a:bodyPr/>
          <a:lstStyle/>
          <a:p>
            <a:r>
              <a:rPr kumimoji="1" lang="ja-JP" altLang="en-US" sz="1200" b="1" kern="1200" dirty="0">
                <a:solidFill>
                  <a:schemeClr val="tx1"/>
                </a:solidFill>
                <a:effectLst/>
                <a:latin typeface="+mn-lt"/>
                <a:ea typeface="+mn-ea"/>
                <a:cs typeface="+mn-cs"/>
              </a:rPr>
              <a:t>情報を集める　脳の障害</a:t>
            </a:r>
            <a:endParaRPr kumimoji="1" lang="en-US" altLang="ja-JP" sz="1200" b="1"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その人の認知症の原因となっている病気のことと、それにより脳にどのような障害が起こっているのかを調べましょう。障害により失われていく能力をサポートしていくことはもちろんのこと、残された能力を大切にするためにも「脳の障害」を知っておくのは大切なことです。たとえば、その人が血管性認知症の場合、病気により細胞が壊れた場所によって低下する機能が違ってきます。ときどき見られるのが、記憶障害があっても、理解・判断力の低下は見られないケースです。その場合は、物忘れはするけれど、食事のメニューを決めたり、季節に合う衣服を選んだりすることができます。それにもかかわらず、ケアをする側がそのことを知らないと「物忘れをするのだから食事のメニューを決めることもできない」と思い込み、勝手に決めてしまうというようなことが起こります。これを繰り返していると、その人の残された能力は使われず、損なわれていきます。こうしたことがないように、医師や家族などにも協力してもらい、その人の脳の障害についての情報をできる限り集めましょう。</a:t>
            </a: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集めるべきおもな情報</a:t>
            </a:r>
          </a:p>
          <a:p>
            <a:r>
              <a:rPr kumimoji="1" lang="ja-JP" altLang="ja-JP" sz="1200" kern="1200" dirty="0">
                <a:solidFill>
                  <a:schemeClr val="tx1"/>
                </a:solidFill>
                <a:effectLst/>
                <a:latin typeface="+mn-lt"/>
                <a:ea typeface="+mn-ea"/>
                <a:cs typeface="+mn-cs"/>
              </a:rPr>
              <a:t>・その人の認知症の原因となっている病気。</a:t>
            </a:r>
          </a:p>
          <a:p>
            <a:r>
              <a:rPr kumimoji="1" lang="ja-JP" altLang="ja-JP" sz="1200" kern="1200" dirty="0">
                <a:solidFill>
                  <a:schemeClr val="tx1"/>
                </a:solidFill>
                <a:effectLst/>
                <a:latin typeface="+mn-lt"/>
                <a:ea typeface="+mn-ea"/>
                <a:cs typeface="+mn-cs"/>
              </a:rPr>
              <a:t>・脳の障害が起こっている部分と、それにより起きている障害（中核症状である記憶障害、見当識障害、実行機能障害、理解・判断力障害、失行・失認・失語など。）</a:t>
            </a:r>
          </a:p>
          <a:p>
            <a:r>
              <a:rPr kumimoji="1" lang="ja-JP" altLang="ja-JP" sz="1200" kern="1200" dirty="0">
                <a:solidFill>
                  <a:schemeClr val="tx1"/>
                </a:solidFill>
                <a:effectLst/>
                <a:latin typeface="+mn-lt"/>
                <a:ea typeface="+mn-ea"/>
                <a:cs typeface="+mn-cs"/>
              </a:rPr>
              <a:t>・中核症状の中でも、特に以下のことがあるかないかは必ず確認しておきましょう。安心・安全のためにもすぐにサポートが必要なことであるためです。</a:t>
            </a:r>
          </a:p>
          <a:p>
            <a:r>
              <a:rPr kumimoji="1" lang="ja-JP" altLang="ja-JP" sz="1200" kern="1200" dirty="0">
                <a:solidFill>
                  <a:schemeClr val="tx1"/>
                </a:solidFill>
                <a:effectLst/>
                <a:latin typeface="+mn-lt"/>
                <a:ea typeface="+mn-ea"/>
                <a:cs typeface="+mn-cs"/>
              </a:rPr>
              <a:t>物と物との距離などがわからない</a:t>
            </a:r>
          </a:p>
          <a:p>
            <a:r>
              <a:rPr kumimoji="1" lang="ja-JP" altLang="ja-JP" sz="1200" kern="1200" dirty="0">
                <a:solidFill>
                  <a:schemeClr val="tx1"/>
                </a:solidFill>
                <a:effectLst/>
                <a:latin typeface="+mn-lt"/>
                <a:ea typeface="+mn-ea"/>
                <a:cs typeface="+mn-cs"/>
              </a:rPr>
              <a:t>言葉を発することが難しい</a:t>
            </a:r>
          </a:p>
          <a:p>
            <a:r>
              <a:rPr kumimoji="1" lang="ja-JP" altLang="ja-JP" sz="1200" kern="1200" dirty="0">
                <a:solidFill>
                  <a:schemeClr val="tx1"/>
                </a:solidFill>
                <a:effectLst/>
                <a:latin typeface="+mn-lt"/>
                <a:ea typeface="+mn-ea"/>
                <a:cs typeface="+mn-cs"/>
              </a:rPr>
              <a:t>体の麻痺や障害はないのに手や足などをうまく動かすことができない</a:t>
            </a:r>
          </a:p>
        </p:txBody>
      </p:sp>
      <p:sp>
        <p:nvSpPr>
          <p:cNvPr id="4" name="スライド番号プレースホルダー 3">
            <a:extLst>
              <a:ext uri="{FF2B5EF4-FFF2-40B4-BE49-F238E27FC236}">
                <a16:creationId xmlns:a16="http://schemas.microsoft.com/office/drawing/2014/main" id="{0B4ED847-4184-3583-6AF4-1F769C717C51}"/>
              </a:ext>
            </a:extLst>
          </p:cNvPr>
          <p:cNvSpPr>
            <a:spLocks noGrp="1"/>
          </p:cNvSpPr>
          <p:nvPr>
            <p:ph type="sldNum" sz="quarter" idx="5"/>
          </p:nvPr>
        </p:nvSpPr>
        <p:spPr/>
        <p:txBody>
          <a:bodyPr/>
          <a:lstStyle/>
          <a:p>
            <a:fld id="{493915F9-5F26-4422-9AD2-5D267B6EAB83}" type="slidenum">
              <a:rPr kumimoji="1" lang="ja-JP" altLang="en-US" smtClean="0"/>
              <a:t>17</a:t>
            </a:fld>
            <a:endParaRPr kumimoji="1" lang="ja-JP" altLang="en-US"/>
          </a:p>
        </p:txBody>
      </p:sp>
    </p:spTree>
    <p:extLst>
      <p:ext uri="{BB962C8B-B14F-4D97-AF65-F5344CB8AC3E}">
        <p14:creationId xmlns:p14="http://schemas.microsoft.com/office/powerpoint/2010/main" val="22506609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4EC49E-3CEC-0016-F2A5-93848550E9A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E34E20F-EEB5-1D7E-6FAB-F3A559938C99}"/>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9B3ED19-A1CB-E192-54BE-1ACE93069D37}"/>
              </a:ext>
            </a:extLst>
          </p:cNvPr>
          <p:cNvSpPr>
            <a:spLocks noGrp="1"/>
          </p:cNvSpPr>
          <p:nvPr>
            <p:ph type="body" idx="1"/>
          </p:nvPr>
        </p:nvSpPr>
        <p:spPr/>
        <p:txBody>
          <a:bodyPr/>
          <a:lstStyle/>
          <a:p>
            <a:r>
              <a:rPr kumimoji="1" lang="ja-JP" altLang="en-US" sz="1200" b="1" kern="1200" dirty="0">
                <a:solidFill>
                  <a:schemeClr val="tx1"/>
                </a:solidFill>
                <a:effectLst/>
                <a:latin typeface="+mn-lt"/>
                <a:ea typeface="+mn-ea"/>
                <a:cs typeface="+mn-cs"/>
              </a:rPr>
              <a:t>情報を集める　健康状態</a:t>
            </a:r>
            <a:endParaRPr kumimoji="1" lang="en-US" altLang="ja-JP" sz="1200" b="1"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その人の今の、心と体の健康状態を調べましょう。認知症の人は、体の痛みや不快感があっても、それをほかの人にうまく伝えることができにくい傾向にあります。そのため、その痛みや不快感によるイライラやどうしようもなく高ぶる感情を抑えきれず、大声をあげたり、ときには暴力を振るってしまったりすることもあるでしょう。そうしたときに、「大声」や「暴力」だけに目がいってしまいがちですが、その背景にある、その人の「痛み」や「不快感」に気がつくことがとても重要です。なぜなら、「大声」や「暴力」は、その人からのサインだからです。そして、このようなことが起こらないように、ケアをする側の人は、事前にその人の身体の健康状態を把握しておかなくてはいけません。健康状態は日々変わるものですから、その人に変わったことがあったときは、まずは今の健康状態を確認すること（簡易な確認から、医師による専門的な確認まで）が大事です。</a:t>
            </a: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集めるべきおもな情報</a:t>
            </a:r>
          </a:p>
          <a:p>
            <a:r>
              <a:rPr kumimoji="1" lang="ja-JP" altLang="ja-JP" sz="1200" kern="1200" dirty="0">
                <a:solidFill>
                  <a:schemeClr val="tx1"/>
                </a:solidFill>
                <a:effectLst/>
                <a:latin typeface="+mn-lt"/>
                <a:ea typeface="+mn-ea"/>
                <a:cs typeface="+mn-cs"/>
              </a:rPr>
              <a:t>（毎日の確認）</a:t>
            </a:r>
          </a:p>
          <a:p>
            <a:r>
              <a:rPr kumimoji="1" lang="ja-JP" altLang="ja-JP" sz="1200" kern="1200" dirty="0">
                <a:solidFill>
                  <a:schemeClr val="tx1"/>
                </a:solidFill>
                <a:effectLst/>
                <a:latin typeface="+mn-lt"/>
                <a:ea typeface="+mn-ea"/>
                <a:cs typeface="+mn-cs"/>
              </a:rPr>
              <a:t>・聞こえの程度（聴力）、見え方（視力）</a:t>
            </a:r>
          </a:p>
          <a:p>
            <a:r>
              <a:rPr kumimoji="1" lang="ja-JP" altLang="ja-JP" sz="1200" kern="1200" dirty="0">
                <a:solidFill>
                  <a:schemeClr val="tx1"/>
                </a:solidFill>
                <a:effectLst/>
                <a:latin typeface="+mn-lt"/>
                <a:ea typeface="+mn-ea"/>
                <a:cs typeface="+mn-cs"/>
              </a:rPr>
              <a:t>・痛みはないか</a:t>
            </a:r>
          </a:p>
          <a:p>
            <a:r>
              <a:rPr kumimoji="1" lang="ja-JP" altLang="ja-JP" sz="1200" kern="1200" dirty="0">
                <a:solidFill>
                  <a:schemeClr val="tx1"/>
                </a:solidFill>
                <a:effectLst/>
                <a:latin typeface="+mn-lt"/>
                <a:ea typeface="+mn-ea"/>
                <a:cs typeface="+mn-cs"/>
              </a:rPr>
              <a:t>・不快感や苦痛はないか</a:t>
            </a:r>
          </a:p>
          <a:p>
            <a:r>
              <a:rPr kumimoji="1" lang="ja-JP" altLang="ja-JP" sz="1200" kern="1200" dirty="0">
                <a:solidFill>
                  <a:schemeClr val="tx1"/>
                </a:solidFill>
                <a:effectLst/>
                <a:latin typeface="+mn-lt"/>
                <a:ea typeface="+mn-ea"/>
                <a:cs typeface="+mn-cs"/>
              </a:rPr>
              <a:t>・排泄に関して苦痛はないか（排尿・排便の回数、痛み、性状など）</a:t>
            </a:r>
          </a:p>
          <a:p>
            <a:r>
              <a:rPr kumimoji="1" lang="ja-JP" altLang="ja-JP" sz="1200" kern="1200" dirty="0">
                <a:solidFill>
                  <a:schemeClr val="tx1"/>
                </a:solidFill>
                <a:effectLst/>
                <a:latin typeface="+mn-lt"/>
                <a:ea typeface="+mn-ea"/>
                <a:cs typeface="+mn-cs"/>
              </a:rPr>
              <a:t>・睡眠はよくとれているか</a:t>
            </a:r>
          </a:p>
          <a:p>
            <a:r>
              <a:rPr kumimoji="1" lang="ja-JP" altLang="ja-JP" sz="1200" kern="1200" dirty="0">
                <a:solidFill>
                  <a:schemeClr val="tx1"/>
                </a:solidFill>
                <a:effectLst/>
                <a:latin typeface="+mn-lt"/>
                <a:ea typeface="+mn-ea"/>
                <a:cs typeface="+mn-cs"/>
              </a:rPr>
              <a:t>・皮膚に問題はないか（痛みやかゆみなどはないか）</a:t>
            </a:r>
          </a:p>
          <a:p>
            <a:r>
              <a:rPr kumimoji="1" lang="ja-JP" altLang="ja-JP" sz="1200" kern="1200" dirty="0">
                <a:solidFill>
                  <a:schemeClr val="tx1"/>
                </a:solidFill>
                <a:effectLst/>
                <a:latin typeface="+mn-lt"/>
                <a:ea typeface="+mn-ea"/>
                <a:cs typeface="+mn-cs"/>
              </a:rPr>
              <a:t>・生殖器に問題はないか（かゆみなどはないか）</a:t>
            </a:r>
          </a:p>
          <a:p>
            <a:r>
              <a:rPr kumimoji="1" lang="ja-JP" altLang="ja-JP" sz="1200" kern="1200" dirty="0">
                <a:solidFill>
                  <a:schemeClr val="tx1"/>
                </a:solidFill>
                <a:effectLst/>
                <a:latin typeface="+mn-lt"/>
                <a:ea typeface="+mn-ea"/>
                <a:cs typeface="+mn-cs"/>
              </a:rPr>
              <a:t>・脱水、栄養失調、便秘、感染症はないか</a:t>
            </a:r>
          </a:p>
          <a:p>
            <a:r>
              <a:rPr kumimoji="1" lang="ja-JP" altLang="ja-JP" sz="1200" kern="1200" dirty="0">
                <a:solidFill>
                  <a:schemeClr val="tx1"/>
                </a:solidFill>
                <a:effectLst/>
                <a:latin typeface="+mn-lt"/>
                <a:ea typeface="+mn-ea"/>
                <a:cs typeface="+mn-cs"/>
              </a:rPr>
              <a:t>・心の問題はないか</a:t>
            </a:r>
          </a:p>
          <a:p>
            <a:r>
              <a:rPr kumimoji="1" lang="ja-JP" altLang="ja-JP" sz="1200" kern="1200" dirty="0">
                <a:solidFill>
                  <a:schemeClr val="tx1"/>
                </a:solidFill>
                <a:effectLst/>
                <a:latin typeface="+mn-lt"/>
                <a:ea typeface="+mn-ea"/>
                <a:cs typeface="+mn-cs"/>
              </a:rPr>
              <a:t>・うつの傾向はない</a:t>
            </a:r>
          </a:p>
          <a:p>
            <a:r>
              <a:rPr kumimoji="1" lang="ja-JP" altLang="ja-JP" sz="1200" kern="1200" dirty="0">
                <a:solidFill>
                  <a:schemeClr val="tx1"/>
                </a:solidFill>
                <a:effectLst/>
                <a:latin typeface="+mn-lt"/>
                <a:ea typeface="+mn-ea"/>
                <a:cs typeface="+mn-cs"/>
              </a:rPr>
              <a:t>（医師の診断結果）</a:t>
            </a:r>
          </a:p>
          <a:p>
            <a:r>
              <a:rPr kumimoji="1" lang="ja-JP" altLang="ja-JP" sz="1200" kern="1200" dirty="0">
                <a:solidFill>
                  <a:schemeClr val="tx1"/>
                </a:solidFill>
                <a:effectLst/>
                <a:latin typeface="+mn-lt"/>
                <a:ea typeface="+mn-ea"/>
                <a:cs typeface="+mn-cs"/>
              </a:rPr>
              <a:t>・現在受けている治療はあるか</a:t>
            </a:r>
          </a:p>
          <a:p>
            <a:r>
              <a:rPr kumimoji="1" lang="ja-JP" altLang="ja-JP" sz="1200" kern="1200" dirty="0">
                <a:solidFill>
                  <a:schemeClr val="tx1"/>
                </a:solidFill>
                <a:effectLst/>
                <a:latin typeface="+mn-lt"/>
                <a:ea typeface="+mn-ea"/>
                <a:cs typeface="+mn-cs"/>
              </a:rPr>
              <a:t>・糖尿病ではないか</a:t>
            </a:r>
          </a:p>
          <a:p>
            <a:r>
              <a:rPr kumimoji="1" lang="ja-JP" altLang="ja-JP" sz="1200" kern="1200" dirty="0">
                <a:solidFill>
                  <a:schemeClr val="tx1"/>
                </a:solidFill>
                <a:effectLst/>
                <a:latin typeface="+mn-lt"/>
                <a:ea typeface="+mn-ea"/>
                <a:cs typeface="+mn-cs"/>
              </a:rPr>
              <a:t>・胃、腸、排泄系に問題はないか</a:t>
            </a:r>
          </a:p>
          <a:p>
            <a:r>
              <a:rPr kumimoji="1" lang="ja-JP" altLang="ja-JP" sz="1200" kern="1200" dirty="0">
                <a:solidFill>
                  <a:schemeClr val="tx1"/>
                </a:solidFill>
                <a:effectLst/>
                <a:latin typeface="+mn-lt"/>
                <a:ea typeface="+mn-ea"/>
                <a:cs typeface="+mn-cs"/>
              </a:rPr>
              <a:t>・循環器に問題はないか（血圧、脈拍の回数、脈圧など）</a:t>
            </a:r>
          </a:p>
          <a:p>
            <a:r>
              <a:rPr kumimoji="1" lang="ja-JP" altLang="ja-JP" sz="1200" kern="1200" dirty="0">
                <a:solidFill>
                  <a:schemeClr val="tx1"/>
                </a:solidFill>
                <a:effectLst/>
                <a:latin typeface="+mn-lt"/>
                <a:ea typeface="+mn-ea"/>
                <a:cs typeface="+mn-cs"/>
              </a:rPr>
              <a:t>・呼吸器に問題はないか（咳や呼吸回数、唇の色など）</a:t>
            </a: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（見落としがちな不調）</a:t>
            </a:r>
          </a:p>
          <a:p>
            <a:r>
              <a:rPr kumimoji="1" lang="ja-JP" altLang="ja-JP" sz="1200" kern="1200" dirty="0">
                <a:solidFill>
                  <a:schemeClr val="tx1"/>
                </a:solidFill>
                <a:effectLst/>
                <a:latin typeface="+mn-lt"/>
                <a:ea typeface="+mn-ea"/>
                <a:cs typeface="+mn-cs"/>
              </a:rPr>
              <a:t>・視力に問題はないか</a:t>
            </a:r>
          </a:p>
          <a:p>
            <a:r>
              <a:rPr kumimoji="1" lang="ja-JP" altLang="ja-JP" sz="1200" kern="1200" dirty="0">
                <a:solidFill>
                  <a:schemeClr val="tx1"/>
                </a:solidFill>
                <a:effectLst/>
                <a:latin typeface="+mn-lt"/>
                <a:ea typeface="+mn-ea"/>
                <a:cs typeface="+mn-cs"/>
              </a:rPr>
              <a:t>・視力にあつたメガネをかけているか</a:t>
            </a:r>
          </a:p>
          <a:p>
            <a:r>
              <a:rPr kumimoji="1" lang="ja-JP" altLang="ja-JP" sz="1200" kern="1200" dirty="0">
                <a:solidFill>
                  <a:schemeClr val="tx1"/>
                </a:solidFill>
                <a:effectLst/>
                <a:latin typeface="+mn-lt"/>
                <a:ea typeface="+mn-ea"/>
                <a:cs typeface="+mn-cs"/>
              </a:rPr>
              <a:t>・聴力に問題はないか</a:t>
            </a:r>
          </a:p>
          <a:p>
            <a:r>
              <a:rPr kumimoji="1" lang="ja-JP" altLang="ja-JP" sz="1200" kern="1200" dirty="0">
                <a:solidFill>
                  <a:schemeClr val="tx1"/>
                </a:solidFill>
                <a:effectLst/>
                <a:latin typeface="+mn-lt"/>
                <a:ea typeface="+mn-ea"/>
                <a:cs typeface="+mn-cs"/>
              </a:rPr>
              <a:t>・補聴器が快適に使われているか</a:t>
            </a:r>
          </a:p>
          <a:p>
            <a:r>
              <a:rPr kumimoji="1" lang="ja-JP" altLang="ja-JP" sz="1200" kern="1200" dirty="0">
                <a:solidFill>
                  <a:schemeClr val="tx1"/>
                </a:solidFill>
                <a:effectLst/>
                <a:latin typeface="+mn-lt"/>
                <a:ea typeface="+mn-ea"/>
                <a:cs typeface="+mn-cs"/>
              </a:rPr>
              <a:t>・耳垢がたまつていないか</a:t>
            </a:r>
          </a:p>
          <a:p>
            <a:r>
              <a:rPr kumimoji="1" lang="ja-JP" altLang="ja-JP" sz="1200" kern="1200" dirty="0">
                <a:solidFill>
                  <a:schemeClr val="tx1"/>
                </a:solidFill>
                <a:effectLst/>
                <a:latin typeface="+mn-lt"/>
                <a:ea typeface="+mn-ea"/>
                <a:cs typeface="+mn-cs"/>
              </a:rPr>
              <a:t>・口内に問題はないか（歯茎の痛み、カンジダ症など）</a:t>
            </a:r>
          </a:p>
          <a:p>
            <a:r>
              <a:rPr kumimoji="1" lang="ja-JP" altLang="ja-JP" sz="1200" kern="1200" dirty="0">
                <a:solidFill>
                  <a:schemeClr val="tx1"/>
                </a:solidFill>
                <a:effectLst/>
                <a:latin typeface="+mn-lt"/>
                <a:ea typeface="+mn-ea"/>
                <a:cs typeface="+mn-cs"/>
              </a:rPr>
              <a:t>・入れ歯が快適に使われているか</a:t>
            </a:r>
          </a:p>
          <a:p>
            <a:r>
              <a:rPr kumimoji="1" lang="ja-JP" altLang="ja-JP" sz="1200" kern="1200" dirty="0">
                <a:solidFill>
                  <a:schemeClr val="tx1"/>
                </a:solidFill>
                <a:effectLst/>
                <a:latin typeface="+mn-lt"/>
                <a:ea typeface="+mn-ea"/>
                <a:cs typeface="+mn-cs"/>
              </a:rPr>
              <a:t>・食べるときや飲むときにむせるなど、苦痛が伴っていないか</a:t>
            </a:r>
          </a:p>
          <a:p>
            <a:r>
              <a:rPr kumimoji="1" lang="ja-JP" altLang="ja-JP" sz="1200" kern="1200" dirty="0">
                <a:solidFill>
                  <a:schemeClr val="tx1"/>
                </a:solidFill>
                <a:effectLst/>
                <a:latin typeface="+mn-lt"/>
                <a:ea typeface="+mn-ea"/>
                <a:cs typeface="+mn-cs"/>
              </a:rPr>
              <a:t>（移動の苦痛）</a:t>
            </a:r>
          </a:p>
          <a:p>
            <a:r>
              <a:rPr kumimoji="1" lang="ja-JP" altLang="ja-JP" sz="1200" kern="1200" dirty="0">
                <a:solidFill>
                  <a:schemeClr val="tx1"/>
                </a:solidFill>
                <a:effectLst/>
                <a:latin typeface="+mn-lt"/>
                <a:ea typeface="+mn-ea"/>
                <a:cs typeface="+mn-cs"/>
              </a:rPr>
              <a:t>・歩行障害やバランス機能の障害はないか</a:t>
            </a:r>
          </a:p>
          <a:p>
            <a:r>
              <a:rPr kumimoji="1" lang="ja-JP" altLang="ja-JP" sz="1200" kern="1200" dirty="0">
                <a:solidFill>
                  <a:schemeClr val="tx1"/>
                </a:solidFill>
                <a:effectLst/>
                <a:latin typeface="+mn-lt"/>
                <a:ea typeface="+mn-ea"/>
                <a:cs typeface="+mn-cs"/>
              </a:rPr>
              <a:t>・歩くときや座るときに苦痛が伴っていないか</a:t>
            </a:r>
          </a:p>
          <a:p>
            <a:r>
              <a:rPr kumimoji="1" lang="ja-JP" altLang="ja-JP" sz="1200" kern="1200" dirty="0">
                <a:solidFill>
                  <a:schemeClr val="tx1"/>
                </a:solidFill>
                <a:effectLst/>
                <a:latin typeface="+mn-lt"/>
                <a:ea typeface="+mn-ea"/>
                <a:cs typeface="+mn-cs"/>
              </a:rPr>
              <a:t>・杖や車椅子を適切に使用しているか</a:t>
            </a:r>
          </a:p>
          <a:p>
            <a:r>
              <a:rPr kumimoji="1" lang="ja-JP" altLang="ja-JP" sz="1200" kern="1200" dirty="0">
                <a:solidFill>
                  <a:schemeClr val="tx1"/>
                </a:solidFill>
                <a:effectLst/>
                <a:latin typeface="+mn-lt"/>
                <a:ea typeface="+mn-ea"/>
                <a:cs typeface="+mn-cs"/>
              </a:rPr>
              <a:t>・車椅子に乗ることでの苦痛はないか</a:t>
            </a:r>
          </a:p>
          <a:p>
            <a:r>
              <a:rPr kumimoji="1" lang="ja-JP" altLang="ja-JP" sz="1200" kern="1200" dirty="0">
                <a:solidFill>
                  <a:schemeClr val="tx1"/>
                </a:solidFill>
                <a:effectLst/>
                <a:latin typeface="+mn-lt"/>
                <a:ea typeface="+mn-ea"/>
                <a:cs typeface="+mn-cs"/>
              </a:rPr>
              <a:t>（薬の問題）</a:t>
            </a:r>
          </a:p>
          <a:p>
            <a:r>
              <a:rPr kumimoji="1" lang="ja-JP" altLang="ja-JP" sz="1200" kern="1200" dirty="0">
                <a:solidFill>
                  <a:schemeClr val="tx1"/>
                </a:solidFill>
                <a:effectLst/>
                <a:latin typeface="+mn-lt"/>
                <a:ea typeface="+mn-ea"/>
                <a:cs typeface="+mn-cs"/>
              </a:rPr>
              <a:t>・５種類以上の薬の投与はないか（高齢者の場合、腎臓機能の低下による代謝・排泄の悪化により薬の効果が強く出たり、薬の相互作用により体に思わぬ副作用が起きてしまったりすることがあります）</a:t>
            </a:r>
          </a:p>
          <a:p>
            <a:r>
              <a:rPr kumimoji="1" lang="ja-JP" altLang="ja-JP" sz="1200" kern="1200" dirty="0">
                <a:solidFill>
                  <a:schemeClr val="tx1"/>
                </a:solidFill>
                <a:effectLst/>
                <a:latin typeface="+mn-lt"/>
                <a:ea typeface="+mn-ea"/>
                <a:cs typeface="+mn-cs"/>
              </a:rPr>
              <a:t>・睡眠薬や向精神薬などによる副作用はないか（ふらついて転んだり、日中必要以上にウトウトしている状態である傾眠傾向であったりするのは、薬の副作用による場合もあります）</a:t>
            </a: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p:txBody>
      </p:sp>
      <p:sp>
        <p:nvSpPr>
          <p:cNvPr id="4" name="スライド番号プレースホルダー 3">
            <a:extLst>
              <a:ext uri="{FF2B5EF4-FFF2-40B4-BE49-F238E27FC236}">
                <a16:creationId xmlns:a16="http://schemas.microsoft.com/office/drawing/2014/main" id="{E9F044B0-DF5F-A826-7565-B0AAAAD8D795}"/>
              </a:ext>
            </a:extLst>
          </p:cNvPr>
          <p:cNvSpPr>
            <a:spLocks noGrp="1"/>
          </p:cNvSpPr>
          <p:nvPr>
            <p:ph type="sldNum" sz="quarter" idx="5"/>
          </p:nvPr>
        </p:nvSpPr>
        <p:spPr/>
        <p:txBody>
          <a:bodyPr/>
          <a:lstStyle/>
          <a:p>
            <a:fld id="{493915F9-5F26-4422-9AD2-5D267B6EAB83}" type="slidenum">
              <a:rPr kumimoji="1" lang="ja-JP" altLang="en-US" smtClean="0"/>
              <a:t>18</a:t>
            </a:fld>
            <a:endParaRPr kumimoji="1" lang="ja-JP" altLang="en-US"/>
          </a:p>
        </p:txBody>
      </p:sp>
    </p:spTree>
    <p:extLst>
      <p:ext uri="{BB962C8B-B14F-4D97-AF65-F5344CB8AC3E}">
        <p14:creationId xmlns:p14="http://schemas.microsoft.com/office/powerpoint/2010/main" val="173661589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28AFE6-8EE0-D887-6E21-F674744BBF0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722080B-CCB4-DBF3-7600-7054BC9E0E17}"/>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13611DC-909A-89A2-D42F-C4024A9366DA}"/>
              </a:ext>
            </a:extLst>
          </p:cNvPr>
          <p:cNvSpPr>
            <a:spLocks noGrp="1"/>
          </p:cNvSpPr>
          <p:nvPr>
            <p:ph type="body" idx="1"/>
          </p:nvPr>
        </p:nvSpPr>
        <p:spPr/>
        <p:txBody>
          <a:bodyPr/>
          <a:lstStyle/>
          <a:p>
            <a:r>
              <a:rPr kumimoji="1" lang="ja-JP" altLang="en-US" sz="1200" b="1" kern="1200" dirty="0">
                <a:solidFill>
                  <a:schemeClr val="tx1"/>
                </a:solidFill>
                <a:effectLst/>
                <a:latin typeface="+mn-lt"/>
                <a:ea typeface="+mn-ea"/>
                <a:cs typeface="+mn-cs"/>
              </a:rPr>
              <a:t>情報を集める　生活歴</a:t>
            </a:r>
            <a:endParaRPr kumimoji="1" lang="en-US" altLang="ja-JP" sz="1200" b="1"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その人が今まで、どのような生活や経験をしてきたかを調べましょう。認知症になると、新しい経験を覚えておくことが難しくなります。そのため、認知症の人はよく覚えている過去の経験の記憶から、今、起きていることを理解（把握）しようとします。</a:t>
            </a:r>
          </a:p>
          <a:p>
            <a:r>
              <a:rPr kumimoji="1" lang="ja-JP" altLang="ja-JP" sz="1200" kern="1200" dirty="0">
                <a:solidFill>
                  <a:schemeClr val="tx1"/>
                </a:solidFill>
                <a:effectLst/>
                <a:latin typeface="+mn-lt"/>
                <a:ea typeface="+mn-ea"/>
                <a:cs typeface="+mn-cs"/>
              </a:rPr>
              <a:t>たとえば、自分のケアをしてくれる若い介護士が自分の子どもの若いころに似ていれば、自分の子どもだと思い込むことがあります。また、実際にはグループホームにいるのに今自分は以前働いていた会計事務所にいると思い、「会計の仕事をしなくては」と言って、書類を探し始める人もいます。これは、慣れ親しんできた物には心を落ち着かせてくれる効果があるためではないかと考えられます。</a:t>
            </a:r>
          </a:p>
          <a:p>
            <a:r>
              <a:rPr kumimoji="1" lang="ja-JP" altLang="ja-JP" sz="1200" kern="1200" dirty="0">
                <a:solidFill>
                  <a:schemeClr val="tx1"/>
                </a:solidFill>
                <a:effectLst/>
                <a:latin typeface="+mn-lt"/>
                <a:ea typeface="+mn-ea"/>
                <a:cs typeface="+mn-cs"/>
              </a:rPr>
              <a:t>認知症の人は、障害のために今ある状況が把握できなかったり、自信を失ったりすることなどから、心がとても傷つきやすく、不安感、孤独感に襲われやすくなります。そうした状況のときに、慣れ親しんできた物申ことは、その人の心を落ち着かせてくれます。また、その人が元気に生活していたころのことを思い出すことは、自分らしさを取り戻していく力となります。</a:t>
            </a:r>
          </a:p>
          <a:p>
            <a:r>
              <a:rPr kumimoji="1" lang="ja-JP" altLang="ja-JP" sz="1200" kern="1200" dirty="0">
                <a:solidFill>
                  <a:schemeClr val="tx1"/>
                </a:solidFill>
                <a:effectLst/>
                <a:latin typeface="+mn-lt"/>
                <a:ea typeface="+mn-ea"/>
                <a:cs typeface="+mn-cs"/>
              </a:rPr>
              <a:t>このことから、認知症の人が慣れ親しんできた物やことは、コミュニケーション時の話題として適していますし、ケアにも活用できます。料理が好きだった主婦の人であれば、たとえ実行機能障害があったとしても、材料を必要な順番通りに用意さえすれば、おいしい料理を作ることができる可能性もあります。そして、このようなケアにより、その人の残っている能力を引き出すことができます。認知症の人が元気で生活していたころの写真を、病室や施設の部屋に飾っておいてもらうのもいいでしょう。その写真を見ながら、その人とケアをする人との会話が弾み、お互いにとって楽しい時間をもつことができ、愛着・結びつきのニーズも満たされるでしょう。</a:t>
            </a:r>
          </a:p>
          <a:p>
            <a:r>
              <a:rPr kumimoji="1" lang="ja-JP" altLang="ja-JP" sz="1200" kern="1200" dirty="0">
                <a:solidFill>
                  <a:schemeClr val="tx1"/>
                </a:solidFill>
                <a:effectLst/>
                <a:latin typeface="+mn-lt"/>
                <a:ea typeface="+mn-ea"/>
                <a:cs typeface="+mn-cs"/>
              </a:rPr>
              <a:t>また、認知症になったことで、過去に辛い思いをしたりトラウマ（心的外傷）を受けたりした経験が、よみがえるようになることがあります。経験したことと同じような感情（強制的に何かをされて怖い思いをするなど）が出てきたときに、その感情が増幅される可能性が考えられます。たとえば、昔エレベーターに閉じ込められるという怖い経験をしたことがある人が、車椅子に乗せられ、エレベーターに向かって急発進させられたら、泣き出してパニックに陥ってしまうということも起こります。</a:t>
            </a:r>
          </a:p>
          <a:p>
            <a:r>
              <a:rPr kumimoji="1" lang="ja-JP" altLang="ja-JP" sz="1200" kern="1200" dirty="0">
                <a:solidFill>
                  <a:schemeClr val="tx1"/>
                </a:solidFill>
                <a:effectLst/>
                <a:latin typeface="+mn-lt"/>
                <a:ea typeface="+mn-ea"/>
                <a:cs typeface="+mn-cs"/>
              </a:rPr>
              <a:t>ひとりひとり、今までに経験してきたことは違います。そして、それが今のその人をつくっているのですから、今までの生活や経験、さらに好みも知ることで、どのようなケアをすればその人の思いや能力を大切にすることができるか、わかるようになってくるでしょう。</a:t>
            </a: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集めるべきおもな情報</a:t>
            </a:r>
          </a:p>
          <a:p>
            <a:r>
              <a:rPr kumimoji="1" lang="ja-JP" altLang="ja-JP" sz="1200" kern="1200" dirty="0">
                <a:solidFill>
                  <a:schemeClr val="tx1"/>
                </a:solidFill>
                <a:effectLst/>
                <a:latin typeface="+mn-lt"/>
                <a:ea typeface="+mn-ea"/>
                <a:cs typeface="+mn-cs"/>
              </a:rPr>
              <a:t>・家族構成（家族の人数、最近まで一緒に暮らしていた人たち）</a:t>
            </a:r>
          </a:p>
          <a:p>
            <a:r>
              <a:rPr kumimoji="1" lang="ja-JP" altLang="ja-JP" sz="1200" kern="1200" dirty="0">
                <a:solidFill>
                  <a:schemeClr val="tx1"/>
                </a:solidFill>
                <a:effectLst/>
                <a:latin typeface="+mn-lt"/>
                <a:ea typeface="+mn-ea"/>
                <a:cs typeface="+mn-cs"/>
              </a:rPr>
              <a:t>・元気に生活していたころの職業（輝いていたころの職業）</a:t>
            </a:r>
          </a:p>
          <a:p>
            <a:r>
              <a:rPr kumimoji="1" lang="ja-JP" altLang="ja-JP" sz="1200" kern="1200" dirty="0">
                <a:solidFill>
                  <a:schemeClr val="tx1"/>
                </a:solidFill>
                <a:effectLst/>
                <a:latin typeface="+mn-lt"/>
                <a:ea typeface="+mn-ea"/>
                <a:cs typeface="+mn-cs"/>
              </a:rPr>
              <a:t>・暮らしてきた地域（例／○○県の○○町。近くにはマグロで有名な漁港がある）</a:t>
            </a:r>
          </a:p>
          <a:p>
            <a:r>
              <a:rPr kumimoji="1" lang="ja-JP" altLang="ja-JP" sz="1200" kern="1200" dirty="0">
                <a:solidFill>
                  <a:schemeClr val="tx1"/>
                </a:solidFill>
                <a:effectLst/>
                <a:latin typeface="+mn-lt"/>
                <a:ea typeface="+mn-ea"/>
                <a:cs typeface="+mn-cs"/>
              </a:rPr>
              <a:t>・好きなこと、得意なこと（例／料理、洗濯、裁縫、読書、テレビや映画鑑賞、野球観戦、ゴルフ、フラダンス、将棋、カラオケ、俳句、温泉など）</a:t>
            </a:r>
          </a:p>
          <a:p>
            <a:r>
              <a:rPr kumimoji="1" lang="ja-JP" altLang="ja-JP" sz="1200" kern="1200" dirty="0">
                <a:solidFill>
                  <a:schemeClr val="tx1"/>
                </a:solidFill>
                <a:effectLst/>
                <a:latin typeface="+mn-lt"/>
                <a:ea typeface="+mn-ea"/>
                <a:cs typeface="+mn-cs"/>
              </a:rPr>
              <a:t>・嫌いなこと、苦手なこと（例／動物、料理、洗濯、温泉、雷、寒いところ、狹いところ、集団での行動など）</a:t>
            </a:r>
          </a:p>
          <a:p>
            <a:r>
              <a:rPr kumimoji="1" lang="ja-JP" altLang="ja-JP" sz="1200" kern="1200" dirty="0">
                <a:solidFill>
                  <a:schemeClr val="tx1"/>
                </a:solidFill>
                <a:effectLst/>
                <a:latin typeface="+mn-lt"/>
                <a:ea typeface="+mn-ea"/>
                <a:cs typeface="+mn-cs"/>
              </a:rPr>
              <a:t>・好きな物、嫌いな物（食べ物、飲み物、音楽、動物、衣服、アクセサリー、化粧品類、雑貨など）</a:t>
            </a:r>
          </a:p>
          <a:p>
            <a:r>
              <a:rPr kumimoji="1" lang="ja-JP" altLang="ja-JP" sz="1200" kern="1200" dirty="0">
                <a:solidFill>
                  <a:schemeClr val="tx1"/>
                </a:solidFill>
                <a:effectLst/>
                <a:latin typeface="+mn-lt"/>
                <a:ea typeface="+mn-ea"/>
                <a:cs typeface="+mn-cs"/>
              </a:rPr>
              <a:t>・過去にうれしかった経験、誇りに思っている経験</a:t>
            </a:r>
          </a:p>
          <a:p>
            <a:r>
              <a:rPr kumimoji="1" lang="ja-JP" altLang="ja-JP" sz="1200" kern="1200" dirty="0">
                <a:solidFill>
                  <a:schemeClr val="tx1"/>
                </a:solidFill>
                <a:effectLst/>
                <a:latin typeface="+mn-lt"/>
                <a:ea typeface="+mn-ea"/>
                <a:cs typeface="+mn-cs"/>
              </a:rPr>
              <a:t>・過去に辛い思いをした経験（これについては、本人に直接質問するかどうかは、慎重に検討しましょう）</a:t>
            </a:r>
          </a:p>
          <a:p>
            <a:r>
              <a:rPr kumimoji="1" lang="ja-JP" altLang="ja-JP" sz="1200" kern="1200" dirty="0">
                <a:solidFill>
                  <a:schemeClr val="tx1"/>
                </a:solidFill>
                <a:effectLst/>
                <a:latin typeface="+mn-lt"/>
                <a:ea typeface="+mn-ea"/>
                <a:cs typeface="+mn-cs"/>
              </a:rPr>
              <a:t>・宗教に関する習慣や考え方</a:t>
            </a:r>
          </a:p>
        </p:txBody>
      </p:sp>
      <p:sp>
        <p:nvSpPr>
          <p:cNvPr id="4" name="スライド番号プレースホルダー 3">
            <a:extLst>
              <a:ext uri="{FF2B5EF4-FFF2-40B4-BE49-F238E27FC236}">
                <a16:creationId xmlns:a16="http://schemas.microsoft.com/office/drawing/2014/main" id="{EF1B020B-8FE3-08EC-700F-56FF88AC0A17}"/>
              </a:ext>
            </a:extLst>
          </p:cNvPr>
          <p:cNvSpPr>
            <a:spLocks noGrp="1"/>
          </p:cNvSpPr>
          <p:nvPr>
            <p:ph type="sldNum" sz="quarter" idx="5"/>
          </p:nvPr>
        </p:nvSpPr>
        <p:spPr/>
        <p:txBody>
          <a:bodyPr/>
          <a:lstStyle/>
          <a:p>
            <a:fld id="{493915F9-5F26-4422-9AD2-5D267B6EAB83}" type="slidenum">
              <a:rPr kumimoji="1" lang="ja-JP" altLang="en-US" smtClean="0"/>
              <a:t>19</a:t>
            </a:fld>
            <a:endParaRPr kumimoji="1" lang="ja-JP" altLang="en-US"/>
          </a:p>
        </p:txBody>
      </p:sp>
    </p:spTree>
    <p:extLst>
      <p:ext uri="{BB962C8B-B14F-4D97-AF65-F5344CB8AC3E}">
        <p14:creationId xmlns:p14="http://schemas.microsoft.com/office/powerpoint/2010/main" val="7223229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637996-EA3E-6FC8-9BAE-C5E265B00B3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ECED9A3-2C92-C551-633C-44D62FBB344C}"/>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5E1114B-1A5D-7B9C-1047-2A13F06C5BD0}"/>
              </a:ext>
            </a:extLst>
          </p:cNvPr>
          <p:cNvSpPr>
            <a:spLocks noGrp="1"/>
          </p:cNvSpPr>
          <p:nvPr>
            <p:ph type="body" idx="1"/>
          </p:nvPr>
        </p:nvSpPr>
        <p:spPr/>
        <p:txBody>
          <a:bodyPr/>
          <a:lstStyle/>
          <a:p>
            <a:r>
              <a:rPr kumimoji="1" lang="ja-JP" altLang="en-US" sz="1200" b="1" kern="1200" dirty="0">
                <a:solidFill>
                  <a:schemeClr val="tx1"/>
                </a:solidFill>
                <a:effectLst/>
                <a:latin typeface="+mn-lt"/>
                <a:ea typeface="+mn-ea"/>
                <a:cs typeface="+mn-cs"/>
              </a:rPr>
              <a:t>認知症の人の行動の５つの背景（パーソン・センター・モデル）</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トム・キットウッド教授は、認知症の人の行動は、脳の病気のみに由来するという従来の見解を否定し、</a:t>
            </a:r>
            <a:r>
              <a:rPr kumimoji="1" lang="en-US" altLang="ja-JP" sz="1200" kern="1200" dirty="0">
                <a:solidFill>
                  <a:schemeClr val="tx1"/>
                </a:solidFill>
                <a:effectLst/>
                <a:latin typeface="+mn-lt"/>
                <a:ea typeface="+mn-ea"/>
                <a:cs typeface="+mn-cs"/>
              </a:rPr>
              <a:t>5</a:t>
            </a:r>
            <a:r>
              <a:rPr kumimoji="1" lang="ja-JP" altLang="ja-JP" sz="1200" kern="1200" dirty="0">
                <a:solidFill>
                  <a:schemeClr val="tx1"/>
                </a:solidFill>
                <a:effectLst/>
                <a:latin typeface="+mn-lt"/>
                <a:ea typeface="+mn-ea"/>
                <a:cs typeface="+mn-cs"/>
              </a:rPr>
              <a:t>つの要素が背景にあることを示しました。</a:t>
            </a:r>
          </a:p>
          <a:p>
            <a:r>
              <a:rPr kumimoji="1" lang="ja-JP" altLang="ja-JP" sz="1200" kern="1200" dirty="0">
                <a:solidFill>
                  <a:schemeClr val="tx1"/>
                </a:solidFill>
                <a:effectLst/>
                <a:latin typeface="+mn-lt"/>
                <a:ea typeface="+mn-ea"/>
                <a:cs typeface="+mn-cs"/>
              </a:rPr>
              <a:t>①脳の障害（認知症）、②健康状態、③生活歴、④性格、⑤環境（社会的・対人的・物理的）</a:t>
            </a:r>
          </a:p>
          <a:p>
            <a:r>
              <a:rPr kumimoji="1" lang="ja-JP" altLang="ja-JP" sz="1200" kern="1200" dirty="0">
                <a:solidFill>
                  <a:schemeClr val="tx1"/>
                </a:solidFill>
                <a:effectLst/>
                <a:latin typeface="+mn-lt"/>
                <a:ea typeface="+mn-ea"/>
                <a:cs typeface="+mn-cs"/>
              </a:rPr>
              <a:t>そして、脳の障害が同じ程度でも、人によって現れる行動・感じ方・考え方が異なるのは、この</a:t>
            </a:r>
            <a:r>
              <a:rPr kumimoji="1" lang="en-US" altLang="ja-JP" sz="1200" kern="1200" dirty="0">
                <a:solidFill>
                  <a:schemeClr val="tx1"/>
                </a:solidFill>
                <a:effectLst/>
                <a:latin typeface="+mn-lt"/>
                <a:ea typeface="+mn-ea"/>
                <a:cs typeface="+mn-cs"/>
              </a:rPr>
              <a:t>5</a:t>
            </a:r>
            <a:r>
              <a:rPr kumimoji="1" lang="ja-JP" altLang="ja-JP" sz="1200" kern="1200" dirty="0">
                <a:solidFill>
                  <a:schemeClr val="tx1"/>
                </a:solidFill>
                <a:effectLst/>
                <a:latin typeface="+mn-lt"/>
                <a:ea typeface="+mn-ea"/>
                <a:cs typeface="+mn-cs"/>
              </a:rPr>
              <a:t>つの要素が複雑に作用しその人の行動をつくっていると考えました。この</a:t>
            </a:r>
            <a:r>
              <a:rPr kumimoji="1" lang="en-US" altLang="ja-JP" sz="1200" kern="1200" dirty="0">
                <a:solidFill>
                  <a:schemeClr val="tx1"/>
                </a:solidFill>
                <a:effectLst/>
                <a:latin typeface="+mn-lt"/>
                <a:ea typeface="+mn-ea"/>
                <a:cs typeface="+mn-cs"/>
              </a:rPr>
              <a:t>5</a:t>
            </a:r>
            <a:r>
              <a:rPr kumimoji="1" lang="ja-JP" altLang="ja-JP" sz="1200" kern="1200" dirty="0">
                <a:solidFill>
                  <a:schemeClr val="tx1"/>
                </a:solidFill>
                <a:effectLst/>
                <a:latin typeface="+mn-lt"/>
                <a:ea typeface="+mn-ea"/>
                <a:cs typeface="+mn-cs"/>
              </a:rPr>
              <a:t>つの要素は「パーソン・センタード・モデル」と言います。この考え方は、認知症の患者だけでなく病気でサポートが必要な方を介護、介助、支援する現場で実践されています。この５つの要素に基づいたケアがパーソン・センタード・ケアです。</a:t>
            </a: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訪問をした患者さんの人格を尊重した対応をするために、①今どのような病気でどんな障害（不自由）があるのか、②視力や聴力、痛みや苦痛、食欲や排せつ状態、栄養状態など現在の健康状態、③家族構成、就いていた職業、地域、好きなこと、苦手なこと、趣味、誇りに思っていることなどの生活歴、④もともと持っているその人の性格（社交的、世話になりたくない、気が短い、神経質、慎重など）、⑤家族や親戚との関係、ケアをしている人との関係、生活の場所、金銭的余裕など生活環境を知り、その人の理解に努めます。</a:t>
            </a:r>
          </a:p>
          <a:p>
            <a:endParaRPr kumimoji="1" lang="ja-JP" altLang="en-US" dirty="0"/>
          </a:p>
        </p:txBody>
      </p:sp>
      <p:sp>
        <p:nvSpPr>
          <p:cNvPr id="4" name="スライド番号プレースホルダー 3">
            <a:extLst>
              <a:ext uri="{FF2B5EF4-FFF2-40B4-BE49-F238E27FC236}">
                <a16:creationId xmlns:a16="http://schemas.microsoft.com/office/drawing/2014/main" id="{C2DA5150-665F-1042-A17C-370CC3A82346}"/>
              </a:ext>
            </a:extLst>
          </p:cNvPr>
          <p:cNvSpPr>
            <a:spLocks noGrp="1"/>
          </p:cNvSpPr>
          <p:nvPr>
            <p:ph type="sldNum" sz="quarter" idx="5"/>
          </p:nvPr>
        </p:nvSpPr>
        <p:spPr/>
        <p:txBody>
          <a:bodyPr/>
          <a:lstStyle/>
          <a:p>
            <a:fld id="{493915F9-5F26-4422-9AD2-5D267B6EAB83}" type="slidenum">
              <a:rPr kumimoji="1" lang="ja-JP" altLang="en-US" smtClean="0"/>
              <a:t>2</a:t>
            </a:fld>
            <a:endParaRPr kumimoji="1" lang="ja-JP" altLang="en-US"/>
          </a:p>
        </p:txBody>
      </p:sp>
    </p:spTree>
    <p:extLst>
      <p:ext uri="{BB962C8B-B14F-4D97-AF65-F5344CB8AC3E}">
        <p14:creationId xmlns:p14="http://schemas.microsoft.com/office/powerpoint/2010/main" val="148250970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299B73-D3D9-38B2-4882-87DCD7020C4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4499D56-1DA4-AE99-6528-E83265666E2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FB27D20-4414-57CA-40FC-413200C38AF1}"/>
              </a:ext>
            </a:extLst>
          </p:cNvPr>
          <p:cNvSpPr>
            <a:spLocks noGrp="1"/>
          </p:cNvSpPr>
          <p:nvPr>
            <p:ph type="body" idx="1"/>
          </p:nvPr>
        </p:nvSpPr>
        <p:spPr/>
        <p:txBody>
          <a:bodyPr/>
          <a:lstStyle/>
          <a:p>
            <a:r>
              <a:rPr kumimoji="1" lang="ja-JP" altLang="en-US" sz="1200" b="1" kern="1200" dirty="0">
                <a:solidFill>
                  <a:schemeClr val="tx1"/>
                </a:solidFill>
                <a:effectLst/>
                <a:latin typeface="+mn-lt"/>
                <a:ea typeface="+mn-ea"/>
                <a:cs typeface="+mn-cs"/>
              </a:rPr>
              <a:t>情報を集める　性格</a:t>
            </a:r>
            <a:endParaRPr kumimoji="1" lang="en-US" altLang="ja-JP" sz="1200" b="1"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その人の性格傾向について把握しましょう。</a:t>
            </a:r>
          </a:p>
          <a:p>
            <a:r>
              <a:rPr kumimoji="1" lang="ja-JP" altLang="ja-JP" sz="1200" kern="1200" dirty="0">
                <a:solidFill>
                  <a:schemeClr val="tx1"/>
                </a:solidFill>
                <a:effectLst/>
                <a:latin typeface="+mn-lt"/>
                <a:ea typeface="+mn-ea"/>
                <a:cs typeface="+mn-cs"/>
              </a:rPr>
              <a:t>問題が起きたときの対処法は人によってさまざまですが、これにはその人のもともとの性格が人きく影響していると言えます。</a:t>
            </a:r>
          </a:p>
          <a:p>
            <a:r>
              <a:rPr kumimoji="1" lang="ja-JP" altLang="ja-JP" sz="1200" kern="1200" dirty="0">
                <a:solidFill>
                  <a:schemeClr val="tx1"/>
                </a:solidFill>
                <a:effectLst/>
                <a:latin typeface="+mn-lt"/>
                <a:ea typeface="+mn-ea"/>
                <a:cs typeface="+mn-cs"/>
              </a:rPr>
              <a:t>たとえば、脳の障害により認知症の人には「わからない」というシーンが増えていきますが、そうしたときに「わからないことがあるけれど、たいしたことではない」と、あまり気にせず明るく過ごす人もいれば、「どうしよう。わからないことばかり」と不安になり、動揺し、落ち込んでしまう人もいます。このように、人により反応が違ってくるのは、その人の性格による影響を感じます。</a:t>
            </a:r>
          </a:p>
          <a:p>
            <a:r>
              <a:rPr kumimoji="1" lang="ja-JP" altLang="ja-JP" sz="1200" kern="1200" dirty="0">
                <a:solidFill>
                  <a:schemeClr val="tx1"/>
                </a:solidFill>
                <a:effectLst/>
                <a:latin typeface="+mn-lt"/>
                <a:ea typeface="+mn-ea"/>
                <a:cs typeface="+mn-cs"/>
              </a:rPr>
              <a:t>その人の性格を知っておくことは、あらゆる出来事に対して、その人が今、どう感じているのかを想像し、心に寄り添うための手助けとなります。さらに、その人の性格を知っておくと、ケアを行うとき、それがその人の性格と合っているのか、常に考えることができるようになります。</a:t>
            </a:r>
          </a:p>
          <a:p>
            <a:r>
              <a:rPr kumimoji="1" lang="ja-JP" altLang="ja-JP" sz="1200" kern="1200" dirty="0">
                <a:solidFill>
                  <a:schemeClr val="tx1"/>
                </a:solidFill>
                <a:effectLst/>
                <a:latin typeface="+mn-lt"/>
                <a:ea typeface="+mn-ea"/>
                <a:cs typeface="+mn-cs"/>
              </a:rPr>
              <a:t>もともとの性格に合わないやり方でのケアは、認知症の人の混乱を引き起こします。部屋に閉じこもりがちだからといって、内気な人を無理やり人勢の人がいるところでのレクリエーションに参加させるようなことは、その人を動揺させます。その結果、泣き出したり、大声をあげたり、暴力を振るったりすることもあるでしょう。そのようなケアがＢＰＳＤを悪化させることも覚えておきましょう。</a:t>
            </a: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集めるべきおもな情報</a:t>
            </a:r>
          </a:p>
          <a:p>
            <a:r>
              <a:rPr kumimoji="1" lang="ja-JP" altLang="ja-JP" sz="1200" kern="1200" dirty="0">
                <a:solidFill>
                  <a:schemeClr val="tx1"/>
                </a:solidFill>
                <a:effectLst/>
                <a:latin typeface="+mn-lt"/>
                <a:ea typeface="+mn-ea"/>
                <a:cs typeface="+mn-cs"/>
              </a:rPr>
              <a:t>・社交的で人と話をするのを好むか、ひとりでいるのを好むか</a:t>
            </a:r>
          </a:p>
          <a:p>
            <a:r>
              <a:rPr kumimoji="1" lang="ja-JP" altLang="ja-JP" sz="1200" kern="1200" dirty="0">
                <a:solidFill>
                  <a:schemeClr val="tx1"/>
                </a:solidFill>
                <a:effectLst/>
                <a:latin typeface="+mn-lt"/>
                <a:ea typeface="+mn-ea"/>
                <a:cs typeface="+mn-cs"/>
              </a:rPr>
              <a:t>・出しゃばりか、引っ込み思案か</a:t>
            </a:r>
          </a:p>
          <a:p>
            <a:r>
              <a:rPr kumimoji="1" lang="ja-JP" altLang="ja-JP" sz="1200" kern="1200" dirty="0">
                <a:solidFill>
                  <a:schemeClr val="tx1"/>
                </a:solidFill>
                <a:effectLst/>
                <a:latin typeface="+mn-lt"/>
                <a:ea typeface="+mn-ea"/>
                <a:cs typeface="+mn-cs"/>
              </a:rPr>
              <a:t>・他人の世話にはなりたくないか、人に頼りたいか・気が短いか、気が長いか</a:t>
            </a:r>
          </a:p>
          <a:p>
            <a:r>
              <a:rPr kumimoji="1" lang="ja-JP" altLang="ja-JP" sz="1200" kern="1200" dirty="0">
                <a:solidFill>
                  <a:schemeClr val="tx1"/>
                </a:solidFill>
                <a:effectLst/>
                <a:latin typeface="+mn-lt"/>
                <a:ea typeface="+mn-ea"/>
                <a:cs typeface="+mn-cs"/>
              </a:rPr>
              <a:t>・気にしすぎる（神経質）か、気にしない（無神経）か</a:t>
            </a:r>
          </a:p>
          <a:p>
            <a:r>
              <a:rPr kumimoji="1" lang="ja-JP" altLang="ja-JP" sz="1200" kern="1200" dirty="0">
                <a:solidFill>
                  <a:schemeClr val="tx1"/>
                </a:solidFill>
                <a:effectLst/>
                <a:latin typeface="+mn-lt"/>
                <a:ea typeface="+mn-ea"/>
                <a:cs typeface="+mn-cs"/>
              </a:rPr>
              <a:t>・好奇心が強いか、偵重（保守的）か</a:t>
            </a:r>
          </a:p>
          <a:p>
            <a:r>
              <a:rPr kumimoji="1" lang="ja-JP" altLang="ja-JP" sz="1200" kern="1200" dirty="0">
                <a:solidFill>
                  <a:schemeClr val="tx1"/>
                </a:solidFill>
                <a:effectLst/>
                <a:latin typeface="+mn-lt"/>
                <a:ea typeface="+mn-ea"/>
                <a:cs typeface="+mn-cs"/>
              </a:rPr>
              <a:t>・思いやりがあるか、遠慮がないか</a:t>
            </a:r>
          </a:p>
          <a:p>
            <a:r>
              <a:rPr kumimoji="1" lang="ja-JP" altLang="ja-JP" sz="1200" kern="1200" dirty="0">
                <a:solidFill>
                  <a:schemeClr val="tx1"/>
                </a:solidFill>
                <a:effectLst/>
                <a:latin typeface="+mn-lt"/>
                <a:ea typeface="+mn-ea"/>
                <a:cs typeface="+mn-cs"/>
              </a:rPr>
              <a:t>・生真面目か、無頓着か</a:t>
            </a: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p:txBody>
      </p:sp>
      <p:sp>
        <p:nvSpPr>
          <p:cNvPr id="4" name="スライド番号プレースホルダー 3">
            <a:extLst>
              <a:ext uri="{FF2B5EF4-FFF2-40B4-BE49-F238E27FC236}">
                <a16:creationId xmlns:a16="http://schemas.microsoft.com/office/drawing/2014/main" id="{FDC1751E-443D-376D-A484-0DE09E48DB17}"/>
              </a:ext>
            </a:extLst>
          </p:cNvPr>
          <p:cNvSpPr>
            <a:spLocks noGrp="1"/>
          </p:cNvSpPr>
          <p:nvPr>
            <p:ph type="sldNum" sz="quarter" idx="5"/>
          </p:nvPr>
        </p:nvSpPr>
        <p:spPr/>
        <p:txBody>
          <a:bodyPr/>
          <a:lstStyle/>
          <a:p>
            <a:fld id="{493915F9-5F26-4422-9AD2-5D267B6EAB83}" type="slidenum">
              <a:rPr kumimoji="1" lang="ja-JP" altLang="en-US" smtClean="0"/>
              <a:t>20</a:t>
            </a:fld>
            <a:endParaRPr kumimoji="1" lang="ja-JP" altLang="en-US"/>
          </a:p>
        </p:txBody>
      </p:sp>
    </p:spTree>
    <p:extLst>
      <p:ext uri="{BB962C8B-B14F-4D97-AF65-F5344CB8AC3E}">
        <p14:creationId xmlns:p14="http://schemas.microsoft.com/office/powerpoint/2010/main" val="67468229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ED81A7-FB44-C8FF-6F50-40313CAD05E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F87CF9A-F556-79C7-0484-6530D94DDD2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912D43F-9472-17BD-1974-C02D88727188}"/>
              </a:ext>
            </a:extLst>
          </p:cNvPr>
          <p:cNvSpPr>
            <a:spLocks noGrp="1"/>
          </p:cNvSpPr>
          <p:nvPr>
            <p:ph type="body" idx="1"/>
          </p:nvPr>
        </p:nvSpPr>
        <p:spPr/>
        <p:txBody>
          <a:bodyPr/>
          <a:lstStyle/>
          <a:p>
            <a:r>
              <a:rPr kumimoji="1" lang="ja-JP" altLang="en-US" sz="1200" b="1" kern="1200" dirty="0">
                <a:solidFill>
                  <a:schemeClr val="tx1"/>
                </a:solidFill>
                <a:effectLst/>
                <a:latin typeface="+mn-lt"/>
                <a:ea typeface="+mn-ea"/>
                <a:cs typeface="+mn-cs"/>
              </a:rPr>
              <a:t>情報を集める　環境</a:t>
            </a:r>
            <a:endParaRPr kumimoji="1" lang="en-US" altLang="ja-JP" sz="1200" b="1"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社会心理」とは、その人を取り囲む社会心理のことを言いますが、おもに人間関係と物理的環境のことを言います。これはパーソン・センタード・ケアの根本をなすものです。なぜならば、パーソン・センタード・ケアは、「認知症への誤った理解に関連する社会心理を正し、認知症の人のよい状態を高めるためにはどうしたらいいのか」というトム・キットウッド教授の思いから生まれたものであり、ひとりの人として周囲に受け容れられ、尊重されること（パーソンフット）を守ることを重要としているケアであるからです。</a:t>
            </a:r>
          </a:p>
          <a:p>
            <a:r>
              <a:rPr kumimoji="1" lang="ja-JP" altLang="ja-JP" sz="1200" kern="1200" dirty="0">
                <a:solidFill>
                  <a:schemeClr val="tx1"/>
                </a:solidFill>
                <a:effectLst/>
                <a:latin typeface="+mn-lt"/>
                <a:ea typeface="+mn-ea"/>
                <a:cs typeface="+mn-cs"/>
              </a:rPr>
              <a:t>まわりの人が自分のことを認め、愛情をもって接してくれている環境であれば、人は安心して自分を肯定し、自信をもって生活していくことができます。しかし、まわりの人から自分のことを能力のないもの、何もわからないものと思われ、子どものように扱われたり、無視されたり、うそをつかれたりしたら、人は悲しくなったり、怒ったり、混乱したりして、自分が何者かわからなくなっていってしまうでしょう。認知症の人が元気なうちは、不当な扱いに対して怒りや悲しみの態度で訴えることができますが、長期にわたりストレスを受けることで、学習された無力感に陥ることも考えられます。最終的には生きることをあきらめて、閉じこもってしまうでしょう。</a:t>
            </a:r>
          </a:p>
          <a:p>
            <a:r>
              <a:rPr kumimoji="1" lang="ja-JP" altLang="ja-JP" sz="1200" kern="1200" dirty="0">
                <a:solidFill>
                  <a:schemeClr val="tx1"/>
                </a:solidFill>
                <a:effectLst/>
                <a:latin typeface="+mn-lt"/>
                <a:ea typeface="+mn-ea"/>
                <a:cs typeface="+mn-cs"/>
              </a:rPr>
              <a:t>それだけに、人間関係はその人に与える影響が人変人きいことを覚えておきましょう。そのうえで、今、その人と一緒に生活をしている人、その人のケアをしている側の人（医師、看護師、介護士など）、家族や親戚など、その人を取り巻く人たちとの人間関係がどのようになっているのかを、調べましょう。</a:t>
            </a:r>
          </a:p>
          <a:p>
            <a:r>
              <a:rPr kumimoji="1" lang="ja-JP" altLang="ja-JP" sz="1200" kern="1200" dirty="0">
                <a:solidFill>
                  <a:schemeClr val="tx1"/>
                </a:solidFill>
                <a:effectLst/>
                <a:latin typeface="+mn-lt"/>
                <a:ea typeface="+mn-ea"/>
                <a:cs typeface="+mn-cs"/>
              </a:rPr>
              <a:t>つぎに、物理的環境です。寒さ、暑さ、におい、音など、その人がいる環境の物理的な原因で不快になっていることがないかを調べます。たとえば、高齢者施設においては、配膳や処置のためのワゴン車、人々の話し声、靴音などが、想像以上に認知症の人にストレスを与えることがあり、不安や苦痛の原因になることがあります。</a:t>
            </a:r>
          </a:p>
          <a:p>
            <a:r>
              <a:rPr kumimoji="1" lang="ja-JP" altLang="ja-JP" sz="1200" kern="1200" dirty="0">
                <a:solidFill>
                  <a:schemeClr val="tx1"/>
                </a:solidFill>
                <a:effectLst/>
                <a:latin typeface="+mn-lt"/>
                <a:ea typeface="+mn-ea"/>
                <a:cs typeface="+mn-cs"/>
              </a:rPr>
              <a:t>このような環境から受けるダメージは、本人が説明しにくいものであり、本人の気づかぬうちに大きなダメージになっている可能性もあります。ケアをする側の人が早めに気づいて対処していきましょう。</a:t>
            </a: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集めるべきおもな情報</a:t>
            </a:r>
          </a:p>
          <a:p>
            <a:r>
              <a:rPr kumimoji="1" lang="ja-JP" altLang="ja-JP" sz="1200" kern="1200" dirty="0">
                <a:solidFill>
                  <a:schemeClr val="tx1"/>
                </a:solidFill>
                <a:effectLst/>
                <a:latin typeface="+mn-lt"/>
                <a:ea typeface="+mn-ea"/>
                <a:cs typeface="+mn-cs"/>
              </a:rPr>
              <a:t>・直接ケアをしている人との関係（家族、看護師、介護士など）</a:t>
            </a:r>
          </a:p>
          <a:p>
            <a:r>
              <a:rPr kumimoji="1" lang="ja-JP" altLang="ja-JP" sz="1200" kern="1200" dirty="0">
                <a:solidFill>
                  <a:schemeClr val="tx1"/>
                </a:solidFill>
                <a:effectLst/>
                <a:latin typeface="+mn-lt"/>
                <a:ea typeface="+mn-ea"/>
                <a:cs typeface="+mn-cs"/>
              </a:rPr>
              <a:t>・今いる場所で一緒にいる人との関係（家族、ほかの高齢者、看護師、介護士、理学療法士、作業療法士、医師、掃除や食事の担当者など）</a:t>
            </a:r>
          </a:p>
          <a:p>
            <a:r>
              <a:rPr kumimoji="1" lang="ja-JP" altLang="ja-JP" sz="1200" kern="1200" dirty="0">
                <a:solidFill>
                  <a:schemeClr val="tx1"/>
                </a:solidFill>
                <a:effectLst/>
                <a:latin typeface="+mn-lt"/>
                <a:ea typeface="+mn-ea"/>
                <a:cs typeface="+mn-cs"/>
              </a:rPr>
              <a:t>・一緒に生活している人、または今いる場所にくる前に一緒に生活していた人との関係⑩家族や親戚との関係参生活している場所の環境で不快な部分はないか（温度、湿度、面積、素材、においなど）</a:t>
            </a:r>
          </a:p>
          <a:p>
            <a:r>
              <a:rPr kumimoji="1" lang="ja-JP" altLang="ja-JP" sz="1200" kern="1200" dirty="0">
                <a:solidFill>
                  <a:schemeClr val="tx1"/>
                </a:solidFill>
                <a:effectLst/>
                <a:latin typeface="+mn-lt"/>
                <a:ea typeface="+mn-ea"/>
                <a:cs typeface="+mn-cs"/>
              </a:rPr>
              <a:t>（例）以下は人それぞれに感じ方が違うので、その人が気になるところを確認するようにしましょう</a:t>
            </a:r>
          </a:p>
          <a:p>
            <a:r>
              <a:rPr kumimoji="1" lang="ja-JP" altLang="ja-JP" sz="1200" kern="1200" dirty="0">
                <a:solidFill>
                  <a:schemeClr val="tx1"/>
                </a:solidFill>
                <a:effectLst/>
                <a:latin typeface="+mn-lt"/>
                <a:ea typeface="+mn-ea"/>
                <a:cs typeface="+mn-cs"/>
              </a:rPr>
              <a:t>・トイレが狹い、くさい、汚れている。カーテンで仕切ってあるだけなので、プライバシーが守れない</a:t>
            </a:r>
          </a:p>
          <a:p>
            <a:r>
              <a:rPr kumimoji="1" lang="ja-JP" altLang="ja-JP" sz="1200" kern="1200" dirty="0">
                <a:solidFill>
                  <a:schemeClr val="tx1"/>
                </a:solidFill>
                <a:effectLst/>
                <a:latin typeface="+mn-lt"/>
                <a:ea typeface="+mn-ea"/>
                <a:cs typeface="+mn-cs"/>
              </a:rPr>
              <a:t>・風呂場が狭い、寒い、お湯がぬるすぎる</a:t>
            </a:r>
          </a:p>
          <a:p>
            <a:r>
              <a:rPr kumimoji="1" lang="ja-JP" altLang="ja-JP" sz="1200" kern="1200" dirty="0">
                <a:solidFill>
                  <a:schemeClr val="tx1"/>
                </a:solidFill>
                <a:effectLst/>
                <a:latin typeface="+mn-lt"/>
                <a:ea typeface="+mn-ea"/>
                <a:cs typeface="+mn-cs"/>
              </a:rPr>
              <a:t>・寝室が寒い。布団がやわらかすぎる。枕が高すぎる</a:t>
            </a:r>
          </a:p>
          <a:p>
            <a:r>
              <a:rPr kumimoji="1" lang="ja-JP" altLang="ja-JP" sz="1200" kern="1200" dirty="0">
                <a:solidFill>
                  <a:schemeClr val="tx1"/>
                </a:solidFill>
                <a:effectLst/>
                <a:latin typeface="+mn-lt"/>
                <a:ea typeface="+mn-ea"/>
                <a:cs typeface="+mn-cs"/>
              </a:rPr>
              <a:t>・車椅子が座りにくい。食卓の椅子が座りにくい</a:t>
            </a:r>
          </a:p>
          <a:p>
            <a:r>
              <a:rPr kumimoji="1" lang="ja-JP" altLang="ja-JP" sz="1200" kern="1200" dirty="0">
                <a:solidFill>
                  <a:schemeClr val="tx1"/>
                </a:solidFill>
                <a:effectLst/>
                <a:latin typeface="+mn-lt"/>
                <a:ea typeface="+mn-ea"/>
                <a:cs typeface="+mn-cs"/>
              </a:rPr>
              <a:t>・食器が陶器ではなくプラスチックで冷たい感じがする。食事を運ぶワゴンの音がうるさい</a:t>
            </a:r>
          </a:p>
          <a:p>
            <a:r>
              <a:rPr kumimoji="1" lang="ja-JP" altLang="ja-JP" sz="1200" kern="1200" dirty="0">
                <a:solidFill>
                  <a:schemeClr val="tx1"/>
                </a:solidFill>
                <a:effectLst/>
                <a:latin typeface="+mn-lt"/>
                <a:ea typeface="+mn-ea"/>
                <a:cs typeface="+mn-cs"/>
              </a:rPr>
              <a:t>・テレビの音がうるさい。人の声がうるさい</a:t>
            </a:r>
          </a:p>
          <a:p>
            <a:r>
              <a:rPr kumimoji="1" lang="ja-JP" altLang="ja-JP" sz="1200" kern="1200" dirty="0">
                <a:solidFill>
                  <a:schemeClr val="tx1"/>
                </a:solidFill>
                <a:effectLst/>
                <a:latin typeface="+mn-lt"/>
                <a:ea typeface="+mn-ea"/>
                <a:cs typeface="+mn-cs"/>
              </a:rPr>
              <a:t>・フロアのライトが明るすぎる</a:t>
            </a:r>
          </a:p>
          <a:p>
            <a:endParaRPr kumimoji="1" lang="ja-JP" altLang="ja-JP" sz="1200" kern="1200" dirty="0">
              <a:solidFill>
                <a:schemeClr val="tx1"/>
              </a:solidFill>
              <a:effectLst/>
              <a:latin typeface="+mn-lt"/>
              <a:ea typeface="+mn-ea"/>
              <a:cs typeface="+mn-cs"/>
            </a:endParaRPr>
          </a:p>
        </p:txBody>
      </p:sp>
      <p:sp>
        <p:nvSpPr>
          <p:cNvPr id="4" name="スライド番号プレースホルダー 3">
            <a:extLst>
              <a:ext uri="{FF2B5EF4-FFF2-40B4-BE49-F238E27FC236}">
                <a16:creationId xmlns:a16="http://schemas.microsoft.com/office/drawing/2014/main" id="{A71A806D-DF2B-77F5-430A-D49D5B5513BC}"/>
              </a:ext>
            </a:extLst>
          </p:cNvPr>
          <p:cNvSpPr>
            <a:spLocks noGrp="1"/>
          </p:cNvSpPr>
          <p:nvPr>
            <p:ph type="sldNum" sz="quarter" idx="5"/>
          </p:nvPr>
        </p:nvSpPr>
        <p:spPr/>
        <p:txBody>
          <a:bodyPr/>
          <a:lstStyle/>
          <a:p>
            <a:fld id="{493915F9-5F26-4422-9AD2-5D267B6EAB83}" type="slidenum">
              <a:rPr kumimoji="1" lang="ja-JP" altLang="en-US" smtClean="0"/>
              <a:t>21</a:t>
            </a:fld>
            <a:endParaRPr kumimoji="1" lang="ja-JP" altLang="en-US"/>
          </a:p>
        </p:txBody>
      </p:sp>
    </p:spTree>
    <p:extLst>
      <p:ext uri="{BB962C8B-B14F-4D97-AF65-F5344CB8AC3E}">
        <p14:creationId xmlns:p14="http://schemas.microsoft.com/office/powerpoint/2010/main" val="21056594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311288-5475-B004-E4DD-ACC51A819DC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537A9F7-36D6-D72D-E667-9FCA8076992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E942C8FD-E265-E35B-713D-B706A12201EF}"/>
              </a:ext>
            </a:extLst>
          </p:cNvPr>
          <p:cNvSpPr>
            <a:spLocks noGrp="1"/>
          </p:cNvSpPr>
          <p:nvPr>
            <p:ph type="body" idx="1"/>
          </p:nvPr>
        </p:nvSpPr>
        <p:spPr/>
        <p:txBody>
          <a:bodyPr/>
          <a:lstStyle/>
          <a:p>
            <a:r>
              <a:rPr kumimoji="1" lang="ja-JP" altLang="en-US" sz="1200" b="1" kern="1200" dirty="0">
                <a:solidFill>
                  <a:schemeClr val="tx1"/>
                </a:solidFill>
                <a:effectLst/>
                <a:latin typeface="+mn-lt"/>
                <a:ea typeface="+mn-ea"/>
                <a:cs typeface="+mn-cs"/>
              </a:rPr>
              <a:t>ニーズを見つける</a:t>
            </a:r>
            <a:endParaRPr kumimoji="1" lang="en-US" altLang="ja-JP" sz="1200" b="1"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想像する</a:t>
            </a:r>
          </a:p>
          <a:p>
            <a:r>
              <a:rPr kumimoji="1" lang="ja-JP" altLang="ja-JP" sz="1200" kern="1200" dirty="0">
                <a:solidFill>
                  <a:schemeClr val="tx1"/>
                </a:solidFill>
                <a:effectLst/>
                <a:latin typeface="+mn-lt"/>
                <a:ea typeface="+mn-ea"/>
                <a:cs typeface="+mn-cs"/>
              </a:rPr>
              <a:t>得た情報から、一度、その人になりきってみましょう。自分が同じ状況であったら、どんな思いを抱くのか、どんな行動をとるのか、想像してみましょう。</a:t>
            </a: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仮説を立てる</a:t>
            </a:r>
          </a:p>
          <a:p>
            <a:r>
              <a:rPr kumimoji="1" lang="ja-JP" altLang="ja-JP" sz="1200" kern="1200" dirty="0">
                <a:solidFill>
                  <a:schemeClr val="tx1"/>
                </a:solidFill>
                <a:effectLst/>
                <a:latin typeface="+mn-lt"/>
                <a:ea typeface="+mn-ea"/>
                <a:cs typeface="+mn-cs"/>
              </a:rPr>
              <a:t>その人の今の行動や様子（よくない状態のサイン）は、どんな思いからなのか、その人の視点に立ち、仮説を立てましょう。「こんな思いから、今回の行動が起きたのだろう」「こんなことがしたくて、今回の行為をしたのだろう」……。これにより、その人の満たされていない心理的ニーズが見えてきます。</a:t>
            </a: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確認する</a:t>
            </a:r>
          </a:p>
          <a:p>
            <a:r>
              <a:rPr kumimoji="1" lang="ja-JP" altLang="ja-JP" sz="1200" kern="1200" dirty="0">
                <a:solidFill>
                  <a:schemeClr val="tx1"/>
                </a:solidFill>
                <a:effectLst/>
                <a:latin typeface="+mn-lt"/>
                <a:ea typeface="+mn-ea"/>
                <a:cs typeface="+mn-cs"/>
              </a:rPr>
              <a:t>その人の思いが想像できないときは、「認知症の人の価値を低める行為」を、その人がされていないか確認してみましょう。この行為は、「認知症と共に生きる人々の心理的ニーズ」を阻害する行為です。気がつかないうちに、このような行為があり、その人が辛く、悲しく、不安な思いをしている（よくない状態のサインが見えている）こともあります。その人の、今の行動や行為につながる原因となっているかもしれません。</a:t>
            </a: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ニーズを見つけケアを考える</a:t>
            </a:r>
          </a:p>
          <a:p>
            <a:r>
              <a:rPr kumimoji="1" lang="ja-JP" altLang="ja-JP" sz="1200" kern="1200" dirty="0">
                <a:solidFill>
                  <a:schemeClr val="tx1"/>
                </a:solidFill>
                <a:effectLst/>
                <a:latin typeface="+mn-lt"/>
                <a:ea typeface="+mn-ea"/>
                <a:cs typeface="+mn-cs"/>
              </a:rPr>
              <a:t>満たされていない心理的ニーズが見えてきたら、ケアの方法（ケアプラン）を考えましょう。パーソン・センタード・モデルの５つの要素（脳の障害、身体の健康状態、生活歴、性格傾向、社会心理）に照らし合わせて、その人の今の状態に合ったケアを考えます。そのケアこそが、パーソンフット（ひとりの人として周囲に受け容れられ、尊重されること）を守るためのケアになります。</a:t>
            </a:r>
          </a:p>
          <a:p>
            <a:r>
              <a:rPr kumimoji="1" lang="ja-JP" altLang="ja-JP" sz="1200" kern="1200" dirty="0">
                <a:solidFill>
                  <a:schemeClr val="tx1"/>
                </a:solidFill>
                <a:effectLst/>
                <a:latin typeface="+mn-lt"/>
                <a:ea typeface="+mn-ea"/>
                <a:cs typeface="+mn-cs"/>
              </a:rPr>
              <a:t>ケアを実行したら、その効果を確認しながら、またＳＴＥＰＩに戻り、３ステップを繰り返しましょう。</a:t>
            </a:r>
          </a:p>
          <a:p>
            <a:endParaRPr kumimoji="1" lang="ja-JP" altLang="ja-JP" sz="1200" kern="1200" dirty="0">
              <a:solidFill>
                <a:schemeClr val="tx1"/>
              </a:solidFill>
              <a:effectLst/>
              <a:latin typeface="+mn-lt"/>
              <a:ea typeface="+mn-ea"/>
              <a:cs typeface="+mn-cs"/>
            </a:endParaRPr>
          </a:p>
        </p:txBody>
      </p:sp>
      <p:sp>
        <p:nvSpPr>
          <p:cNvPr id="4" name="スライド番号プレースホルダー 3">
            <a:extLst>
              <a:ext uri="{FF2B5EF4-FFF2-40B4-BE49-F238E27FC236}">
                <a16:creationId xmlns:a16="http://schemas.microsoft.com/office/drawing/2014/main" id="{4AA00693-CFAC-E77B-9DCA-D4BDC56242DA}"/>
              </a:ext>
            </a:extLst>
          </p:cNvPr>
          <p:cNvSpPr>
            <a:spLocks noGrp="1"/>
          </p:cNvSpPr>
          <p:nvPr>
            <p:ph type="sldNum" sz="quarter" idx="5"/>
          </p:nvPr>
        </p:nvSpPr>
        <p:spPr/>
        <p:txBody>
          <a:bodyPr/>
          <a:lstStyle/>
          <a:p>
            <a:fld id="{493915F9-5F26-4422-9AD2-5D267B6EAB83}" type="slidenum">
              <a:rPr kumimoji="1" lang="ja-JP" altLang="en-US" smtClean="0"/>
              <a:t>22</a:t>
            </a:fld>
            <a:endParaRPr kumimoji="1" lang="ja-JP" altLang="en-US"/>
          </a:p>
        </p:txBody>
      </p:sp>
    </p:spTree>
    <p:extLst>
      <p:ext uri="{BB962C8B-B14F-4D97-AF65-F5344CB8AC3E}">
        <p14:creationId xmlns:p14="http://schemas.microsoft.com/office/powerpoint/2010/main" val="378454393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37E856-8F8B-976F-494F-88081556474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5C84EF6-5866-0F7B-FF0F-C1EA11AA063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26A64C3-7DC3-3D35-D150-FB0E4687D2AA}"/>
              </a:ext>
            </a:extLst>
          </p:cNvPr>
          <p:cNvSpPr>
            <a:spLocks noGrp="1"/>
          </p:cNvSpPr>
          <p:nvPr>
            <p:ph type="body" idx="1"/>
          </p:nvPr>
        </p:nvSpPr>
        <p:spPr/>
        <p:txBody>
          <a:bodyPr/>
          <a:lstStyle/>
          <a:p>
            <a:r>
              <a:rPr kumimoji="1" lang="ja-JP" altLang="en-US" sz="1200" b="1" kern="1200" dirty="0">
                <a:solidFill>
                  <a:schemeClr val="tx1"/>
                </a:solidFill>
                <a:effectLst/>
                <a:latin typeface="+mn-lt"/>
                <a:ea typeface="+mn-ea"/>
                <a:cs typeface="+mn-cs"/>
              </a:rPr>
              <a:t>５つの心理的ニーズを損なう行為、高める行為</a:t>
            </a:r>
            <a:endParaRPr kumimoji="1" lang="en-US" altLang="ja-JP" sz="1200" b="1"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認知症と共に生きる人々の心理的ニーズ」が満たされるとき、認知症の人はよい状態でいることができます。認知症の人がよくない状態のとき、どのニーズが満たされていないのか、そしてどのようにしたら満たすことができるのか、考えるヒントになるのが、「認知症の人の価値を低める行為（パーソンフットを損なう行為）と「認知症の人の価値を高める行為（パーソンフットを高める行為）」です。</a:t>
            </a:r>
          </a:p>
          <a:p>
            <a:r>
              <a:rPr kumimoji="1" lang="ja-JP" altLang="ja-JP" sz="1200" kern="1200" dirty="0">
                <a:solidFill>
                  <a:schemeClr val="tx1"/>
                </a:solidFill>
                <a:effectLst/>
                <a:latin typeface="+mn-lt"/>
                <a:ea typeface="+mn-ea"/>
                <a:cs typeface="+mn-cs"/>
              </a:rPr>
              <a:t>これらの行為は「認知症と共に生きる人々の心理的ニーズ」と関連しています。認知症の人がよくない状態のとき、「認知症の人の価値を低める行為」がないか見ていくことで、満たされていないニーズに気がつくことができます。そして、ケアを考えるときは、「認知症の人の価値を高める行為」を中心に考えていきましょう。</a:t>
            </a:r>
          </a:p>
          <a:p>
            <a:endParaRPr kumimoji="1" lang="ja-JP" altLang="en-US" dirty="0"/>
          </a:p>
        </p:txBody>
      </p:sp>
      <p:sp>
        <p:nvSpPr>
          <p:cNvPr id="4" name="スライド番号プレースホルダー 3">
            <a:extLst>
              <a:ext uri="{FF2B5EF4-FFF2-40B4-BE49-F238E27FC236}">
                <a16:creationId xmlns:a16="http://schemas.microsoft.com/office/drawing/2014/main" id="{CBF50FE1-93F4-1A95-6A9E-1A2F9F834047}"/>
              </a:ext>
            </a:extLst>
          </p:cNvPr>
          <p:cNvSpPr>
            <a:spLocks noGrp="1"/>
          </p:cNvSpPr>
          <p:nvPr>
            <p:ph type="sldNum" sz="quarter" idx="5"/>
          </p:nvPr>
        </p:nvSpPr>
        <p:spPr/>
        <p:txBody>
          <a:bodyPr/>
          <a:lstStyle/>
          <a:p>
            <a:fld id="{493915F9-5F26-4422-9AD2-5D267B6EAB83}" type="slidenum">
              <a:rPr kumimoji="1" lang="ja-JP" altLang="en-US" smtClean="0"/>
              <a:t>23</a:t>
            </a:fld>
            <a:endParaRPr kumimoji="1" lang="ja-JP" altLang="en-US"/>
          </a:p>
        </p:txBody>
      </p:sp>
    </p:spTree>
    <p:extLst>
      <p:ext uri="{BB962C8B-B14F-4D97-AF65-F5344CB8AC3E}">
        <p14:creationId xmlns:p14="http://schemas.microsoft.com/office/powerpoint/2010/main" val="82079244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770964-55BB-5DC5-50EC-EC7B13E62F7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9FFC514-33B6-0607-519E-783377C1270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A1CC3AF9-B543-040D-7E15-D6D94CE15A94}"/>
              </a:ext>
            </a:extLst>
          </p:cNvPr>
          <p:cNvSpPr>
            <a:spLocks noGrp="1"/>
          </p:cNvSpPr>
          <p:nvPr>
            <p:ph type="body" idx="1"/>
          </p:nvPr>
        </p:nvSpPr>
        <p:spPr/>
        <p:txBody>
          <a:bodyPr/>
          <a:lstStyle/>
          <a:p>
            <a:r>
              <a:rPr kumimoji="1" lang="ja-JP" altLang="ja-JP" sz="1200" b="1" kern="1200" dirty="0">
                <a:solidFill>
                  <a:schemeClr val="tx1"/>
                </a:solidFill>
                <a:effectLst/>
                <a:latin typeface="+mn-lt"/>
                <a:ea typeface="+mn-ea"/>
                <a:cs typeface="+mn-cs"/>
              </a:rPr>
              <a:t>１　出会いの準備</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扉を３回ノックし３秒待って返事を待ちます。返事があれば入室します。</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返事がない時は、再度３回ノックし３秒待ちます。返事があれば入室します。</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返事がない時は、もう１回ノックして入室します。</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相手の視線をつかんで、あなたが来たことを伝えます。</a:t>
            </a:r>
            <a:endParaRPr kumimoji="1" lang="ja-JP" altLang="ja-JP" sz="1200" kern="1200" dirty="0">
              <a:solidFill>
                <a:schemeClr val="tx1"/>
              </a:solidFill>
              <a:effectLst/>
              <a:latin typeface="+mn-lt"/>
              <a:ea typeface="+mn-ea"/>
              <a:cs typeface="+mn-cs"/>
            </a:endParaRPr>
          </a:p>
          <a:p>
            <a:r>
              <a:rPr kumimoji="1" lang="en-US" altLang="ja-JP" sz="1200" b="1"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２　ケアの準備</a:t>
            </a:r>
            <a:endParaRPr kumimoji="1" lang="ja-JP" altLang="ja-JP" sz="1200" kern="1200" dirty="0">
              <a:solidFill>
                <a:schemeClr val="tx1"/>
              </a:solidFill>
              <a:effectLst/>
              <a:latin typeface="+mn-lt"/>
              <a:ea typeface="+mn-ea"/>
              <a:cs typeface="+mn-cs"/>
            </a:endParaRPr>
          </a:p>
          <a:p>
            <a:r>
              <a:rPr kumimoji="1" lang="ja-JP" altLang="en-US" sz="1200" b="1" kern="1200" dirty="0">
                <a:solidFill>
                  <a:schemeClr val="tx1"/>
                </a:solidFill>
                <a:effectLst/>
                <a:latin typeface="+mn-lt"/>
                <a:ea typeface="+mn-ea"/>
                <a:cs typeface="+mn-cs"/>
              </a:rPr>
              <a:t>斜め</a:t>
            </a:r>
            <a:r>
              <a:rPr kumimoji="1" lang="ja-JP" altLang="ja-JP" sz="1200" b="1" kern="1200" dirty="0">
                <a:solidFill>
                  <a:schemeClr val="tx1"/>
                </a:solidFill>
                <a:effectLst/>
                <a:latin typeface="+mn-lt"/>
                <a:ea typeface="+mn-ea"/>
                <a:cs typeface="+mn-cs"/>
              </a:rPr>
              <a:t>から近づ</a:t>
            </a:r>
            <a:r>
              <a:rPr kumimoji="1" lang="ja-JP" altLang="en-US" sz="1200" b="1" kern="1200" dirty="0">
                <a:solidFill>
                  <a:schemeClr val="tx1"/>
                </a:solidFill>
                <a:effectLst/>
                <a:latin typeface="+mn-lt"/>
                <a:ea typeface="+mn-ea"/>
                <a:cs typeface="+mn-cs"/>
              </a:rPr>
              <a:t>き</a:t>
            </a:r>
            <a:r>
              <a:rPr kumimoji="1" lang="ja-JP" altLang="ja-JP" sz="1200" b="1" kern="1200" dirty="0">
                <a:solidFill>
                  <a:schemeClr val="tx1"/>
                </a:solidFill>
                <a:effectLst/>
                <a:latin typeface="+mn-lt"/>
                <a:ea typeface="+mn-ea"/>
                <a:cs typeface="+mn-cs"/>
              </a:rPr>
              <a:t>、</a:t>
            </a:r>
            <a:r>
              <a:rPr kumimoji="1" lang="ja-JP" altLang="en-US" sz="1200" b="1" kern="1200" dirty="0">
                <a:solidFill>
                  <a:schemeClr val="tx1"/>
                </a:solidFill>
                <a:effectLst/>
                <a:latin typeface="+mn-lt"/>
                <a:ea typeface="+mn-ea"/>
                <a:cs typeface="+mn-cs"/>
              </a:rPr>
              <a:t>正面で</a:t>
            </a:r>
            <a:r>
              <a:rPr kumimoji="1" lang="ja-JP" altLang="ja-JP" sz="1200" b="1" kern="1200" dirty="0">
                <a:solidFill>
                  <a:schemeClr val="tx1"/>
                </a:solidFill>
                <a:effectLst/>
                <a:latin typeface="+mn-lt"/>
                <a:ea typeface="+mn-ea"/>
                <a:cs typeface="+mn-cs"/>
              </a:rPr>
              <a:t>視線をとらえて目が合ったら２秒以内に話しかけます。</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いきなりケアの話しはしません。最初にケアの話しをすると仕事をしに来たと思われます。</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相手に触れて、やさしくケアの合意をとります。</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３分以内にケアの合意がとれないときは、ケアは後にします。</a:t>
            </a:r>
            <a:endParaRPr kumimoji="1" lang="ja-JP" altLang="ja-JP" sz="1200" kern="1200" dirty="0">
              <a:solidFill>
                <a:schemeClr val="tx1"/>
              </a:solidFill>
              <a:effectLst/>
              <a:latin typeface="+mn-lt"/>
              <a:ea typeface="+mn-ea"/>
              <a:cs typeface="+mn-cs"/>
            </a:endParaRPr>
          </a:p>
          <a:p>
            <a:r>
              <a:rPr kumimoji="1" lang="en-US" altLang="ja-JP" sz="1200" b="1"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en-US" altLang="ja-JP" sz="1200" b="1" kern="1200" dirty="0">
                <a:solidFill>
                  <a:schemeClr val="tx1"/>
                </a:solidFill>
                <a:effectLst/>
                <a:latin typeface="+mn-lt"/>
                <a:ea typeface="+mn-ea"/>
                <a:cs typeface="+mn-cs"/>
              </a:rPr>
              <a:t>3</a:t>
            </a:r>
            <a:r>
              <a:rPr kumimoji="1" lang="ja-JP" altLang="ja-JP" sz="1200" b="1" kern="1200" dirty="0">
                <a:solidFill>
                  <a:schemeClr val="tx1"/>
                </a:solidFill>
                <a:effectLst/>
                <a:latin typeface="+mn-lt"/>
                <a:ea typeface="+mn-ea"/>
                <a:cs typeface="+mn-cs"/>
              </a:rPr>
              <a:t>　ケアの最中は、ポジティブな「知覚の連結」を意識します</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「見る」「話す」「触れる」のうち２つ以上を同時に行います。</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笑顔（見る）、穏やかな声（話す）、優しく（触れる）を連結させます。</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複数の知覚情報を矛盾させないよう注意します。</a:t>
            </a:r>
            <a:endParaRPr kumimoji="1" lang="ja-JP" altLang="ja-JP" sz="1200" kern="1200" dirty="0">
              <a:solidFill>
                <a:schemeClr val="tx1"/>
              </a:solidFill>
              <a:effectLst/>
              <a:latin typeface="+mn-lt"/>
              <a:ea typeface="+mn-ea"/>
              <a:cs typeface="+mn-cs"/>
            </a:endParaRPr>
          </a:p>
        </p:txBody>
      </p:sp>
      <p:sp>
        <p:nvSpPr>
          <p:cNvPr id="4" name="スライド番号プレースホルダー 3">
            <a:extLst>
              <a:ext uri="{FF2B5EF4-FFF2-40B4-BE49-F238E27FC236}">
                <a16:creationId xmlns:a16="http://schemas.microsoft.com/office/drawing/2014/main" id="{F5E83ED6-CC6F-169A-890C-6E73AE55BDA8}"/>
              </a:ext>
            </a:extLst>
          </p:cNvPr>
          <p:cNvSpPr>
            <a:spLocks noGrp="1"/>
          </p:cNvSpPr>
          <p:nvPr>
            <p:ph type="sldNum" sz="quarter" idx="5"/>
          </p:nvPr>
        </p:nvSpPr>
        <p:spPr/>
        <p:txBody>
          <a:bodyPr/>
          <a:lstStyle/>
          <a:p>
            <a:fld id="{493915F9-5F26-4422-9AD2-5D267B6EAB83}" type="slidenum">
              <a:rPr kumimoji="1" lang="ja-JP" altLang="en-US" smtClean="0"/>
              <a:t>24</a:t>
            </a:fld>
            <a:endParaRPr kumimoji="1" lang="ja-JP" altLang="en-US"/>
          </a:p>
        </p:txBody>
      </p:sp>
    </p:spTree>
    <p:extLst>
      <p:ext uri="{BB962C8B-B14F-4D97-AF65-F5344CB8AC3E}">
        <p14:creationId xmlns:p14="http://schemas.microsoft.com/office/powerpoint/2010/main" val="370554736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770964-55BB-5DC5-50EC-EC7B13E62F7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9FFC514-33B6-0607-519E-783377C1270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A1CC3AF9-B543-040D-7E15-D6D94CE15A94}"/>
              </a:ext>
            </a:extLst>
          </p:cNvPr>
          <p:cNvSpPr>
            <a:spLocks noGrp="1"/>
          </p:cNvSpPr>
          <p:nvPr>
            <p:ph type="body" idx="1"/>
          </p:nvPr>
        </p:nvSpPr>
        <p:spPr/>
        <p:txBody>
          <a:bodyPr/>
          <a:lstStyle/>
          <a:p>
            <a:r>
              <a:rPr kumimoji="1" lang="ja-JP" altLang="ja-JP" sz="1200" b="1" kern="1200" dirty="0">
                <a:solidFill>
                  <a:schemeClr val="tx1"/>
                </a:solidFill>
                <a:effectLst/>
                <a:latin typeface="+mn-lt"/>
                <a:ea typeface="+mn-ea"/>
                <a:cs typeface="+mn-cs"/>
              </a:rPr>
              <a:t>１　出会いの準備</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扉を３回ノックし３秒待って返事を待ちます。返事があれば入室します。</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返事がない時は、再度３回ノックし３秒待ちます。返事があれば入室します。</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返事がない時は、もう１回ノックして入室します。</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相手の視線をつかんで、あなたが来たことを伝えます。</a:t>
            </a:r>
            <a:endParaRPr kumimoji="1" lang="ja-JP" altLang="ja-JP" sz="1200" kern="1200" dirty="0">
              <a:solidFill>
                <a:schemeClr val="tx1"/>
              </a:solidFill>
              <a:effectLst/>
              <a:latin typeface="+mn-lt"/>
              <a:ea typeface="+mn-ea"/>
              <a:cs typeface="+mn-cs"/>
            </a:endParaRPr>
          </a:p>
          <a:p>
            <a:r>
              <a:rPr kumimoji="1" lang="en-US" altLang="ja-JP" sz="1200" b="1"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２　ケアの準備</a:t>
            </a:r>
            <a:endParaRPr kumimoji="1" lang="ja-JP" altLang="ja-JP" sz="1200" kern="1200" dirty="0">
              <a:solidFill>
                <a:schemeClr val="tx1"/>
              </a:solidFill>
              <a:effectLst/>
              <a:latin typeface="+mn-lt"/>
              <a:ea typeface="+mn-ea"/>
              <a:cs typeface="+mn-cs"/>
            </a:endParaRPr>
          </a:p>
          <a:p>
            <a:r>
              <a:rPr kumimoji="1" lang="ja-JP" altLang="en-US" sz="1200" b="1" kern="1200" dirty="0">
                <a:solidFill>
                  <a:schemeClr val="tx1"/>
                </a:solidFill>
                <a:effectLst/>
                <a:latin typeface="+mn-lt"/>
                <a:ea typeface="+mn-ea"/>
                <a:cs typeface="+mn-cs"/>
              </a:rPr>
              <a:t>斜め</a:t>
            </a:r>
            <a:r>
              <a:rPr kumimoji="1" lang="ja-JP" altLang="ja-JP" sz="1200" b="1" kern="1200" dirty="0">
                <a:solidFill>
                  <a:schemeClr val="tx1"/>
                </a:solidFill>
                <a:effectLst/>
                <a:latin typeface="+mn-lt"/>
                <a:ea typeface="+mn-ea"/>
                <a:cs typeface="+mn-cs"/>
              </a:rPr>
              <a:t>から近づ</a:t>
            </a:r>
            <a:r>
              <a:rPr kumimoji="1" lang="ja-JP" altLang="en-US" sz="1200" b="1" kern="1200" dirty="0">
                <a:solidFill>
                  <a:schemeClr val="tx1"/>
                </a:solidFill>
                <a:effectLst/>
                <a:latin typeface="+mn-lt"/>
                <a:ea typeface="+mn-ea"/>
                <a:cs typeface="+mn-cs"/>
              </a:rPr>
              <a:t>き</a:t>
            </a:r>
            <a:r>
              <a:rPr kumimoji="1" lang="ja-JP" altLang="ja-JP" sz="1200" b="1" kern="1200" dirty="0">
                <a:solidFill>
                  <a:schemeClr val="tx1"/>
                </a:solidFill>
                <a:effectLst/>
                <a:latin typeface="+mn-lt"/>
                <a:ea typeface="+mn-ea"/>
                <a:cs typeface="+mn-cs"/>
              </a:rPr>
              <a:t>、</a:t>
            </a:r>
            <a:r>
              <a:rPr kumimoji="1" lang="ja-JP" altLang="en-US" sz="1200" b="1" kern="1200" dirty="0">
                <a:solidFill>
                  <a:schemeClr val="tx1"/>
                </a:solidFill>
                <a:effectLst/>
                <a:latin typeface="+mn-lt"/>
                <a:ea typeface="+mn-ea"/>
                <a:cs typeface="+mn-cs"/>
              </a:rPr>
              <a:t>正面で</a:t>
            </a:r>
            <a:r>
              <a:rPr kumimoji="1" lang="ja-JP" altLang="ja-JP" sz="1200" b="1" kern="1200" dirty="0">
                <a:solidFill>
                  <a:schemeClr val="tx1"/>
                </a:solidFill>
                <a:effectLst/>
                <a:latin typeface="+mn-lt"/>
                <a:ea typeface="+mn-ea"/>
                <a:cs typeface="+mn-cs"/>
              </a:rPr>
              <a:t>視線をとらえて目が合ったら２秒以内に話しかけます。</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いきなりケアの話しはしません。最初にケアの話しをすると仕事をしに来たと思われます。</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相手に触れて、やさしくケアの合意をとります。</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３分以内にケアの合意がとれないときは、ケアは後にします。</a:t>
            </a:r>
            <a:endParaRPr kumimoji="1" lang="ja-JP" altLang="ja-JP" sz="1200" kern="1200" dirty="0">
              <a:solidFill>
                <a:schemeClr val="tx1"/>
              </a:solidFill>
              <a:effectLst/>
              <a:latin typeface="+mn-lt"/>
              <a:ea typeface="+mn-ea"/>
              <a:cs typeface="+mn-cs"/>
            </a:endParaRPr>
          </a:p>
          <a:p>
            <a:r>
              <a:rPr kumimoji="1" lang="en-US" altLang="ja-JP" sz="1200" b="1"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en-US" altLang="ja-JP" sz="1200" b="1" kern="1200" dirty="0">
                <a:solidFill>
                  <a:schemeClr val="tx1"/>
                </a:solidFill>
                <a:effectLst/>
                <a:latin typeface="+mn-lt"/>
                <a:ea typeface="+mn-ea"/>
                <a:cs typeface="+mn-cs"/>
              </a:rPr>
              <a:t>3</a:t>
            </a:r>
            <a:r>
              <a:rPr kumimoji="1" lang="ja-JP" altLang="ja-JP" sz="1200" b="1" kern="1200" dirty="0">
                <a:solidFill>
                  <a:schemeClr val="tx1"/>
                </a:solidFill>
                <a:effectLst/>
                <a:latin typeface="+mn-lt"/>
                <a:ea typeface="+mn-ea"/>
                <a:cs typeface="+mn-cs"/>
              </a:rPr>
              <a:t>　ケアの最中は、ポジティブな「知覚の連結」を意識します</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「見る」「話す」「触れる」のうち２つ以上を同時に行います。</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笑顔（見る）、穏やかな声（話す）、優しく（触れる）を連結させます。</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複数の知覚情報を矛盾させないよう注意します。</a:t>
            </a:r>
            <a:endParaRPr kumimoji="1" lang="ja-JP" altLang="ja-JP" sz="1200" kern="1200" dirty="0">
              <a:solidFill>
                <a:schemeClr val="tx1"/>
              </a:solidFill>
              <a:effectLst/>
              <a:latin typeface="+mn-lt"/>
              <a:ea typeface="+mn-ea"/>
              <a:cs typeface="+mn-cs"/>
            </a:endParaRPr>
          </a:p>
        </p:txBody>
      </p:sp>
      <p:sp>
        <p:nvSpPr>
          <p:cNvPr id="4" name="スライド番号プレースホルダー 3">
            <a:extLst>
              <a:ext uri="{FF2B5EF4-FFF2-40B4-BE49-F238E27FC236}">
                <a16:creationId xmlns:a16="http://schemas.microsoft.com/office/drawing/2014/main" id="{F5E83ED6-CC6F-169A-890C-6E73AE55BDA8}"/>
              </a:ext>
            </a:extLst>
          </p:cNvPr>
          <p:cNvSpPr>
            <a:spLocks noGrp="1"/>
          </p:cNvSpPr>
          <p:nvPr>
            <p:ph type="sldNum" sz="quarter" idx="5"/>
          </p:nvPr>
        </p:nvSpPr>
        <p:spPr/>
        <p:txBody>
          <a:bodyPr/>
          <a:lstStyle/>
          <a:p>
            <a:fld id="{493915F9-5F26-4422-9AD2-5D267B6EAB83}" type="slidenum">
              <a:rPr kumimoji="1" lang="ja-JP" altLang="en-US" smtClean="0"/>
              <a:t>25</a:t>
            </a:fld>
            <a:endParaRPr kumimoji="1" lang="ja-JP" altLang="en-US"/>
          </a:p>
        </p:txBody>
      </p:sp>
    </p:spTree>
    <p:extLst>
      <p:ext uri="{BB962C8B-B14F-4D97-AF65-F5344CB8AC3E}">
        <p14:creationId xmlns:p14="http://schemas.microsoft.com/office/powerpoint/2010/main" val="408070656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770964-55BB-5DC5-50EC-EC7B13E62F7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9FFC514-33B6-0607-519E-783377C1270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A1CC3AF9-B543-040D-7E15-D6D94CE15A94}"/>
              </a:ext>
            </a:extLst>
          </p:cNvPr>
          <p:cNvSpPr>
            <a:spLocks noGrp="1"/>
          </p:cNvSpPr>
          <p:nvPr>
            <p:ph type="body" idx="1"/>
          </p:nvPr>
        </p:nvSpPr>
        <p:spPr/>
        <p:txBody>
          <a:bodyPr/>
          <a:lstStyle/>
          <a:p>
            <a:r>
              <a:rPr kumimoji="1" lang="ja-JP" altLang="ja-JP" sz="1200" b="1" kern="1200" dirty="0">
                <a:solidFill>
                  <a:schemeClr val="tx1"/>
                </a:solidFill>
                <a:effectLst/>
                <a:latin typeface="+mn-lt"/>
                <a:ea typeface="+mn-ea"/>
                <a:cs typeface="+mn-cs"/>
              </a:rPr>
              <a:t>１　出会いの準備</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扉を３回ノックし３秒待って返事を待ちます。返事があれば入室します。</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返事がない時は、再度３回ノックし３秒待ちます。返事があれば入室します。</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返事がない時は、もう１回ノックして入室します。</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相手の視線をつかんで、あなたが来たことを伝えます。</a:t>
            </a:r>
            <a:endParaRPr kumimoji="1" lang="ja-JP" altLang="ja-JP" sz="1200" kern="1200" dirty="0">
              <a:solidFill>
                <a:schemeClr val="tx1"/>
              </a:solidFill>
              <a:effectLst/>
              <a:latin typeface="+mn-lt"/>
              <a:ea typeface="+mn-ea"/>
              <a:cs typeface="+mn-cs"/>
            </a:endParaRPr>
          </a:p>
          <a:p>
            <a:r>
              <a:rPr kumimoji="1" lang="en-US" altLang="ja-JP" sz="1200" b="1"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２　ケアの準備</a:t>
            </a:r>
            <a:endParaRPr kumimoji="1" lang="ja-JP" altLang="ja-JP" sz="1200" kern="1200" dirty="0">
              <a:solidFill>
                <a:schemeClr val="tx1"/>
              </a:solidFill>
              <a:effectLst/>
              <a:latin typeface="+mn-lt"/>
              <a:ea typeface="+mn-ea"/>
              <a:cs typeface="+mn-cs"/>
            </a:endParaRPr>
          </a:p>
          <a:p>
            <a:r>
              <a:rPr kumimoji="1" lang="ja-JP" altLang="en-US" sz="1200" b="1" kern="1200" dirty="0">
                <a:solidFill>
                  <a:schemeClr val="tx1"/>
                </a:solidFill>
                <a:effectLst/>
                <a:latin typeface="+mn-lt"/>
                <a:ea typeface="+mn-ea"/>
                <a:cs typeface="+mn-cs"/>
              </a:rPr>
              <a:t>斜め</a:t>
            </a:r>
            <a:r>
              <a:rPr kumimoji="1" lang="ja-JP" altLang="ja-JP" sz="1200" b="1" kern="1200" dirty="0">
                <a:solidFill>
                  <a:schemeClr val="tx1"/>
                </a:solidFill>
                <a:effectLst/>
                <a:latin typeface="+mn-lt"/>
                <a:ea typeface="+mn-ea"/>
                <a:cs typeface="+mn-cs"/>
              </a:rPr>
              <a:t>から近づ</a:t>
            </a:r>
            <a:r>
              <a:rPr kumimoji="1" lang="ja-JP" altLang="en-US" sz="1200" b="1" kern="1200" dirty="0">
                <a:solidFill>
                  <a:schemeClr val="tx1"/>
                </a:solidFill>
                <a:effectLst/>
                <a:latin typeface="+mn-lt"/>
                <a:ea typeface="+mn-ea"/>
                <a:cs typeface="+mn-cs"/>
              </a:rPr>
              <a:t>き</a:t>
            </a:r>
            <a:r>
              <a:rPr kumimoji="1" lang="ja-JP" altLang="ja-JP" sz="1200" b="1" kern="1200" dirty="0">
                <a:solidFill>
                  <a:schemeClr val="tx1"/>
                </a:solidFill>
                <a:effectLst/>
                <a:latin typeface="+mn-lt"/>
                <a:ea typeface="+mn-ea"/>
                <a:cs typeface="+mn-cs"/>
              </a:rPr>
              <a:t>、</a:t>
            </a:r>
            <a:r>
              <a:rPr kumimoji="1" lang="ja-JP" altLang="en-US" sz="1200" b="1" kern="1200" dirty="0">
                <a:solidFill>
                  <a:schemeClr val="tx1"/>
                </a:solidFill>
                <a:effectLst/>
                <a:latin typeface="+mn-lt"/>
                <a:ea typeface="+mn-ea"/>
                <a:cs typeface="+mn-cs"/>
              </a:rPr>
              <a:t>正面で</a:t>
            </a:r>
            <a:r>
              <a:rPr kumimoji="1" lang="ja-JP" altLang="ja-JP" sz="1200" b="1" kern="1200" dirty="0">
                <a:solidFill>
                  <a:schemeClr val="tx1"/>
                </a:solidFill>
                <a:effectLst/>
                <a:latin typeface="+mn-lt"/>
                <a:ea typeface="+mn-ea"/>
                <a:cs typeface="+mn-cs"/>
              </a:rPr>
              <a:t>視線をとらえて目が合ったら２秒以内に話しかけます。</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いきなりケアの話しはしません。最初にケアの話しをすると仕事をしに来たと思われます。</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相手に触れて、やさしくケアの合意をとります。</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３分以内にケアの合意がとれないときは、ケアは後にします。</a:t>
            </a:r>
            <a:endParaRPr kumimoji="1" lang="ja-JP" altLang="ja-JP" sz="1200" kern="1200" dirty="0">
              <a:solidFill>
                <a:schemeClr val="tx1"/>
              </a:solidFill>
              <a:effectLst/>
              <a:latin typeface="+mn-lt"/>
              <a:ea typeface="+mn-ea"/>
              <a:cs typeface="+mn-cs"/>
            </a:endParaRPr>
          </a:p>
          <a:p>
            <a:r>
              <a:rPr kumimoji="1" lang="en-US" altLang="ja-JP" sz="1200" b="1"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en-US" altLang="ja-JP" sz="1200" b="1" kern="1200" dirty="0">
                <a:solidFill>
                  <a:schemeClr val="tx1"/>
                </a:solidFill>
                <a:effectLst/>
                <a:latin typeface="+mn-lt"/>
                <a:ea typeface="+mn-ea"/>
                <a:cs typeface="+mn-cs"/>
              </a:rPr>
              <a:t>3</a:t>
            </a:r>
            <a:r>
              <a:rPr kumimoji="1" lang="ja-JP" altLang="ja-JP" sz="1200" b="1" kern="1200" dirty="0">
                <a:solidFill>
                  <a:schemeClr val="tx1"/>
                </a:solidFill>
                <a:effectLst/>
                <a:latin typeface="+mn-lt"/>
                <a:ea typeface="+mn-ea"/>
                <a:cs typeface="+mn-cs"/>
              </a:rPr>
              <a:t>　ケアの最中は、ポジティブな「知覚の連結」を意識します</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「見る」「話す」「触れる」のうち２つ以上を同時に行います。</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笑顔（見る）、穏やかな声（話す）、優しく（触れる）を連結させます。</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複数の知覚情報を矛盾させないよう注意します。</a:t>
            </a:r>
            <a:endParaRPr kumimoji="1" lang="ja-JP" altLang="ja-JP" sz="1200" kern="1200" dirty="0">
              <a:solidFill>
                <a:schemeClr val="tx1"/>
              </a:solidFill>
              <a:effectLst/>
              <a:latin typeface="+mn-lt"/>
              <a:ea typeface="+mn-ea"/>
              <a:cs typeface="+mn-cs"/>
            </a:endParaRPr>
          </a:p>
        </p:txBody>
      </p:sp>
      <p:sp>
        <p:nvSpPr>
          <p:cNvPr id="4" name="スライド番号プレースホルダー 3">
            <a:extLst>
              <a:ext uri="{FF2B5EF4-FFF2-40B4-BE49-F238E27FC236}">
                <a16:creationId xmlns:a16="http://schemas.microsoft.com/office/drawing/2014/main" id="{F5E83ED6-CC6F-169A-890C-6E73AE55BDA8}"/>
              </a:ext>
            </a:extLst>
          </p:cNvPr>
          <p:cNvSpPr>
            <a:spLocks noGrp="1"/>
          </p:cNvSpPr>
          <p:nvPr>
            <p:ph type="sldNum" sz="quarter" idx="5"/>
          </p:nvPr>
        </p:nvSpPr>
        <p:spPr/>
        <p:txBody>
          <a:bodyPr/>
          <a:lstStyle/>
          <a:p>
            <a:fld id="{493915F9-5F26-4422-9AD2-5D267B6EAB83}" type="slidenum">
              <a:rPr kumimoji="1" lang="ja-JP" altLang="en-US" smtClean="0"/>
              <a:t>26</a:t>
            </a:fld>
            <a:endParaRPr kumimoji="1" lang="ja-JP" altLang="en-US"/>
          </a:p>
        </p:txBody>
      </p:sp>
    </p:spTree>
    <p:extLst>
      <p:ext uri="{BB962C8B-B14F-4D97-AF65-F5344CB8AC3E}">
        <p14:creationId xmlns:p14="http://schemas.microsoft.com/office/powerpoint/2010/main" val="17845664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BB4CA2-4241-A971-FC8C-3EC4F98DAE4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2FFC63B-1FA1-7C2E-F1DA-A5E991C6E689}"/>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6D524D3-6E82-1277-CD91-5083D0E954B6}"/>
              </a:ext>
            </a:extLst>
          </p:cNvPr>
          <p:cNvSpPr>
            <a:spLocks noGrp="1"/>
          </p:cNvSpPr>
          <p:nvPr>
            <p:ph type="body" idx="1"/>
          </p:nvPr>
        </p:nvSpPr>
        <p:spPr/>
        <p:txBody>
          <a:bodyPr/>
          <a:lstStyle/>
          <a:p>
            <a:r>
              <a:rPr kumimoji="1" lang="ja-JP" altLang="en-US" sz="1200" b="1" kern="1200" dirty="0">
                <a:solidFill>
                  <a:schemeClr val="tx1"/>
                </a:solidFill>
                <a:effectLst/>
                <a:latin typeface="+mn-lt"/>
                <a:ea typeface="+mn-ea"/>
                <a:cs typeface="+mn-cs"/>
              </a:rPr>
              <a:t>認知症の人の行動の５つの背景（パーソン・センター・モデル）</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また、トム・キットウッド教授は、認知症の人達は５つの心理的ニーズが存在していると考えました。</a:t>
            </a:r>
          </a:p>
          <a:p>
            <a:r>
              <a:rPr kumimoji="1" lang="ja-JP" altLang="ja-JP" sz="1200" kern="1200" dirty="0">
                <a:solidFill>
                  <a:schemeClr val="tx1"/>
                </a:solidFill>
                <a:effectLst/>
                <a:latin typeface="+mn-lt"/>
                <a:ea typeface="+mn-ea"/>
                <a:cs typeface="+mn-cs"/>
              </a:rPr>
              <a:t>①やすらぎ</a:t>
            </a:r>
            <a:r>
              <a:rPr kumimoji="1" lang="en-US" altLang="ja-JP" sz="1200" kern="1200" dirty="0">
                <a:solidFill>
                  <a:schemeClr val="tx1"/>
                </a:solidFill>
                <a:effectLst/>
                <a:latin typeface="+mn-lt"/>
                <a:ea typeface="+mn-ea"/>
                <a:cs typeface="+mn-cs"/>
              </a:rPr>
              <a:t>(Comfort)</a:t>
            </a:r>
            <a:r>
              <a:rPr kumimoji="1" lang="ja-JP" altLang="ja-JP" sz="1200" kern="1200" dirty="0">
                <a:solidFill>
                  <a:schemeClr val="tx1"/>
                </a:solidFill>
                <a:effectLst/>
                <a:latin typeface="+mn-lt"/>
                <a:ea typeface="+mn-ea"/>
                <a:cs typeface="+mn-cs"/>
              </a:rPr>
              <a:t>、②自分が自分であること</a:t>
            </a:r>
            <a:r>
              <a:rPr kumimoji="1" lang="en-US" altLang="ja-JP" sz="1200" kern="1200" dirty="0">
                <a:solidFill>
                  <a:schemeClr val="tx1"/>
                </a:solidFill>
                <a:effectLst/>
                <a:latin typeface="+mn-lt"/>
                <a:ea typeface="+mn-ea"/>
                <a:cs typeface="+mn-cs"/>
              </a:rPr>
              <a:t>(Identity)</a:t>
            </a:r>
            <a:r>
              <a:rPr kumimoji="1" lang="ja-JP" altLang="ja-JP" sz="1200" kern="1200" dirty="0">
                <a:solidFill>
                  <a:schemeClr val="tx1"/>
                </a:solidFill>
                <a:effectLst/>
                <a:latin typeface="+mn-lt"/>
                <a:ea typeface="+mn-ea"/>
                <a:cs typeface="+mn-cs"/>
              </a:rPr>
              <a:t>、③愛着・結びつき</a:t>
            </a:r>
            <a:r>
              <a:rPr kumimoji="1" lang="en-US" altLang="ja-JP" sz="1200" kern="1200" dirty="0">
                <a:solidFill>
                  <a:schemeClr val="tx1"/>
                </a:solidFill>
                <a:effectLst/>
                <a:latin typeface="+mn-lt"/>
                <a:ea typeface="+mn-ea"/>
                <a:cs typeface="+mn-cs"/>
              </a:rPr>
              <a:t>(Attachment)</a:t>
            </a:r>
            <a:r>
              <a:rPr kumimoji="1" lang="ja-JP" altLang="ja-JP" sz="1200" kern="1200" dirty="0">
                <a:solidFill>
                  <a:schemeClr val="tx1"/>
                </a:solidFill>
                <a:effectLst/>
                <a:latin typeface="+mn-lt"/>
                <a:ea typeface="+mn-ea"/>
                <a:cs typeface="+mn-cs"/>
              </a:rPr>
              <a:t>、④たずさわること</a:t>
            </a:r>
            <a:r>
              <a:rPr kumimoji="1" lang="en-US" altLang="ja-JP" sz="1200" kern="1200" dirty="0">
                <a:solidFill>
                  <a:schemeClr val="tx1"/>
                </a:solidFill>
                <a:effectLst/>
                <a:latin typeface="+mn-lt"/>
                <a:ea typeface="+mn-ea"/>
                <a:cs typeface="+mn-cs"/>
              </a:rPr>
              <a:t>(Occupation)</a:t>
            </a:r>
            <a:r>
              <a:rPr kumimoji="1" lang="ja-JP" altLang="ja-JP" sz="1200" kern="1200" dirty="0">
                <a:solidFill>
                  <a:schemeClr val="tx1"/>
                </a:solidFill>
                <a:effectLst/>
                <a:latin typeface="+mn-lt"/>
                <a:ea typeface="+mn-ea"/>
                <a:cs typeface="+mn-cs"/>
              </a:rPr>
              <a:t>、⑤共にあること</a:t>
            </a:r>
            <a:r>
              <a:rPr kumimoji="1" lang="en-US" altLang="ja-JP" sz="1200" kern="1200" dirty="0">
                <a:solidFill>
                  <a:schemeClr val="tx1"/>
                </a:solidFill>
                <a:effectLst/>
                <a:latin typeface="+mn-lt"/>
                <a:ea typeface="+mn-ea"/>
                <a:cs typeface="+mn-cs"/>
              </a:rPr>
              <a:t>(Inclusion)</a:t>
            </a:r>
            <a:r>
              <a:rPr kumimoji="1" lang="ja-JP" altLang="ja-JP" sz="1200" kern="1200" dirty="0">
                <a:solidFill>
                  <a:schemeClr val="tx1"/>
                </a:solidFill>
                <a:effectLst/>
                <a:latin typeface="+mn-lt"/>
                <a:ea typeface="+mn-ea"/>
                <a:cs typeface="+mn-cs"/>
              </a:rPr>
              <a:t>これらのニーズはすべての人がもっていると思われますが、自分のニーズを自分で満たすことができない認知症の人には、より強く出てきます。また、これらのニーズが満たされない環境では、無気力、苦痛、行動障害、周辺症状などのネガティブな行動が現れやすくなるとされています。</a:t>
            </a: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やすらぎ</a:t>
            </a:r>
          </a:p>
          <a:p>
            <a:r>
              <a:rPr kumimoji="1" lang="ja-JP" altLang="ja-JP" sz="1200" kern="1200" dirty="0">
                <a:solidFill>
                  <a:schemeClr val="tx1"/>
                </a:solidFill>
                <a:effectLst/>
                <a:latin typeface="+mn-lt"/>
                <a:ea typeface="+mn-ea"/>
                <a:cs typeface="+mn-cs"/>
              </a:rPr>
              <a:t>長時間同じ体位でいないか、おむつ交換がされていないかなど、苦痛や不快な状況を強いられていないこと。また、心がリラックスしているか。</a:t>
            </a:r>
          </a:p>
          <a:p>
            <a:r>
              <a:rPr kumimoji="1" lang="ja-JP" altLang="ja-JP" sz="1200" kern="1200" dirty="0">
                <a:solidFill>
                  <a:schemeClr val="tx1"/>
                </a:solidFill>
                <a:effectLst/>
                <a:latin typeface="+mn-lt"/>
                <a:ea typeface="+mn-ea"/>
                <a:cs typeface="+mn-cs"/>
              </a:rPr>
              <a:t>自分らしさ</a:t>
            </a:r>
          </a:p>
          <a:p>
            <a:r>
              <a:rPr kumimoji="1" lang="ja-JP" altLang="ja-JP" sz="1200" kern="1200" dirty="0">
                <a:solidFill>
                  <a:schemeClr val="tx1"/>
                </a:solidFill>
                <a:effectLst/>
                <a:latin typeface="+mn-lt"/>
                <a:ea typeface="+mn-ea"/>
                <a:cs typeface="+mn-cs"/>
              </a:rPr>
              <a:t>自分自身が他の誰でもない唯一の存在であること。過去からつながって今の自分があることを認識すること。</a:t>
            </a:r>
          </a:p>
          <a:p>
            <a:r>
              <a:rPr kumimoji="1" lang="ja-JP" altLang="ja-JP" sz="1200" kern="1200" dirty="0">
                <a:solidFill>
                  <a:schemeClr val="tx1"/>
                </a:solidFill>
                <a:effectLst/>
                <a:latin typeface="+mn-lt"/>
                <a:ea typeface="+mn-ea"/>
                <a:cs typeface="+mn-cs"/>
              </a:rPr>
              <a:t>結びつき</a:t>
            </a:r>
          </a:p>
          <a:p>
            <a:r>
              <a:rPr kumimoji="1" lang="ja-JP" altLang="ja-JP" sz="1200" kern="1200" dirty="0">
                <a:solidFill>
                  <a:schemeClr val="tx1"/>
                </a:solidFill>
                <a:effectLst/>
                <a:latin typeface="+mn-lt"/>
                <a:ea typeface="+mn-ea"/>
                <a:cs typeface="+mn-cs"/>
              </a:rPr>
              <a:t>人との結びつき、特定のものや特定の行為への愛着。記憶障害や見当識障害が進むと昔からよく知っている人やものとつながって安心を得ようとする。</a:t>
            </a:r>
          </a:p>
          <a:p>
            <a:r>
              <a:rPr kumimoji="1" lang="ja-JP" altLang="ja-JP" sz="1200" kern="1200" dirty="0">
                <a:solidFill>
                  <a:schemeClr val="tx1"/>
                </a:solidFill>
                <a:effectLst/>
                <a:latin typeface="+mn-lt"/>
                <a:ea typeface="+mn-ea"/>
                <a:cs typeface="+mn-cs"/>
              </a:rPr>
              <a:t>たずさわること</a:t>
            </a:r>
          </a:p>
          <a:p>
            <a:r>
              <a:rPr kumimoji="1" lang="ja-JP" altLang="ja-JP" sz="1200" kern="1200" dirty="0">
                <a:solidFill>
                  <a:schemeClr val="tx1"/>
                </a:solidFill>
                <a:effectLst/>
                <a:latin typeface="+mn-lt"/>
                <a:ea typeface="+mn-ea"/>
                <a:cs typeface="+mn-cs"/>
              </a:rPr>
              <a:t>若いころに得たスキルを生かして、家族や地域社会にお手伝いができれば、感謝される喜びや自分が必要とされている実感がわいてくる。</a:t>
            </a:r>
          </a:p>
          <a:p>
            <a:r>
              <a:rPr kumimoji="1" lang="ja-JP" altLang="ja-JP" sz="1200" kern="1200" dirty="0">
                <a:solidFill>
                  <a:schemeClr val="tx1"/>
                </a:solidFill>
                <a:effectLst/>
                <a:latin typeface="+mn-lt"/>
                <a:ea typeface="+mn-ea"/>
                <a:cs typeface="+mn-cs"/>
              </a:rPr>
              <a:t>共にあること</a:t>
            </a:r>
          </a:p>
          <a:p>
            <a:r>
              <a:rPr kumimoji="1" lang="ja-JP" altLang="ja-JP" sz="1200" kern="1200" dirty="0">
                <a:solidFill>
                  <a:schemeClr val="tx1"/>
                </a:solidFill>
                <a:effectLst/>
                <a:latin typeface="+mn-lt"/>
                <a:ea typeface="+mn-ea"/>
                <a:cs typeface="+mn-cs"/>
              </a:rPr>
              <a:t>自分が集団の一員であることに安心感を覚える。</a:t>
            </a: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この５つの心理的ニーズが満たされているとき、認知症の人はよい状態でいられます。認知症の人がよくない状態である場合、満たされていないニーズは何なのか、その人の視点に立って考えます。</a:t>
            </a:r>
          </a:p>
          <a:p>
            <a:endParaRPr kumimoji="1" lang="ja-JP" altLang="en-US" dirty="0"/>
          </a:p>
        </p:txBody>
      </p:sp>
      <p:sp>
        <p:nvSpPr>
          <p:cNvPr id="4" name="スライド番号プレースホルダー 3">
            <a:extLst>
              <a:ext uri="{FF2B5EF4-FFF2-40B4-BE49-F238E27FC236}">
                <a16:creationId xmlns:a16="http://schemas.microsoft.com/office/drawing/2014/main" id="{A300F92E-DAE7-D77E-1C2E-1EE927573ED2}"/>
              </a:ext>
            </a:extLst>
          </p:cNvPr>
          <p:cNvSpPr>
            <a:spLocks noGrp="1"/>
          </p:cNvSpPr>
          <p:nvPr>
            <p:ph type="sldNum" sz="quarter" idx="5"/>
          </p:nvPr>
        </p:nvSpPr>
        <p:spPr/>
        <p:txBody>
          <a:bodyPr/>
          <a:lstStyle/>
          <a:p>
            <a:fld id="{493915F9-5F26-4422-9AD2-5D267B6EAB83}" type="slidenum">
              <a:rPr kumimoji="1" lang="ja-JP" altLang="en-US" smtClean="0"/>
              <a:t>3</a:t>
            </a:fld>
            <a:endParaRPr kumimoji="1" lang="ja-JP" altLang="en-US"/>
          </a:p>
        </p:txBody>
      </p:sp>
    </p:spTree>
    <p:extLst>
      <p:ext uri="{BB962C8B-B14F-4D97-AF65-F5344CB8AC3E}">
        <p14:creationId xmlns:p14="http://schemas.microsoft.com/office/powerpoint/2010/main" val="1282598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D225DE-B39E-A5B2-A111-003B8A932B1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2B16AAA-F79E-25BE-93DA-A9117D95F57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1A16511-F707-F13A-B676-EBA437551C1A}"/>
              </a:ext>
            </a:extLst>
          </p:cNvPr>
          <p:cNvSpPr>
            <a:spLocks noGrp="1"/>
          </p:cNvSpPr>
          <p:nvPr>
            <p:ph type="body" idx="1"/>
          </p:nvPr>
        </p:nvSpPr>
        <p:spPr/>
        <p:txBody>
          <a:bodyPr/>
          <a:lstStyle/>
          <a:p>
            <a:r>
              <a:rPr kumimoji="1" lang="ja-JP" altLang="en-US" sz="1200" b="1" kern="1200" dirty="0">
                <a:solidFill>
                  <a:schemeClr val="tx1"/>
                </a:solidFill>
                <a:effectLst/>
                <a:latin typeface="+mn-lt"/>
                <a:ea typeface="+mn-ea"/>
                <a:cs typeface="+mn-cs"/>
              </a:rPr>
              <a:t>その人にとってよくない状態のサイン</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実際にケアをしていくときは、まずその人と会話をするなど豊かなコミュニケーションをとりながら、その人がよくない状態にあるのか、よい状態にあるのかを確認します。指針となるのが、認知症の人の「よくない状態のサイン」と「よい状態のサイン」です。「よくない状態のサイン」がひとつでもある場合、その人のパーソンフットが保たれない状態にあります。すぐに、その人にとっての「満たされていない心理的ニーズ」を探っていきましょう。</a:t>
            </a:r>
            <a:endParaRPr kumimoji="1" lang="en-US" altLang="ja-JP" sz="1200" kern="1200" dirty="0">
              <a:solidFill>
                <a:schemeClr val="tx1"/>
              </a:solidFill>
              <a:effectLst/>
              <a:latin typeface="+mn-lt"/>
              <a:ea typeface="+mn-ea"/>
              <a:cs typeface="+mn-cs"/>
            </a:endParaRPr>
          </a:p>
          <a:p>
            <a:r>
              <a:rPr kumimoji="1" lang="ja-JP" altLang="en-US" sz="1200" kern="1200" dirty="0">
                <a:solidFill>
                  <a:schemeClr val="tx1"/>
                </a:solidFill>
                <a:effectLst/>
                <a:latin typeface="+mn-lt"/>
                <a:ea typeface="+mn-ea"/>
                <a:cs typeface="+mn-cs"/>
              </a:rPr>
              <a:t>また、このサインは、ケアされる人だけでなく、ケアをする人のサインにもなります。「認知症と共に生きる人々の心理的ニーズ」が満たされていない状態です。</a:t>
            </a:r>
            <a:endParaRPr kumimoji="1" lang="en-US"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・絶望しているときに誰からも相手にされない</a:t>
            </a:r>
          </a:p>
          <a:p>
            <a:r>
              <a:rPr kumimoji="1" lang="ja-JP" altLang="ja-JP" sz="1200" kern="1200" dirty="0">
                <a:solidFill>
                  <a:schemeClr val="tx1"/>
                </a:solidFill>
                <a:effectLst/>
                <a:latin typeface="+mn-lt"/>
                <a:ea typeface="+mn-ea"/>
                <a:cs typeface="+mn-cs"/>
              </a:rPr>
              <a:t>・非常に強い怒りがある</a:t>
            </a:r>
          </a:p>
          <a:p>
            <a:r>
              <a:rPr kumimoji="1" lang="ja-JP" altLang="ja-JP" sz="1200" kern="1200" dirty="0">
                <a:solidFill>
                  <a:schemeClr val="tx1"/>
                </a:solidFill>
                <a:effectLst/>
                <a:latin typeface="+mn-lt"/>
                <a:ea typeface="+mn-ea"/>
                <a:cs typeface="+mn-cs"/>
              </a:rPr>
              <a:t>・深く悲しんでいるときに誰からも相手にされない</a:t>
            </a:r>
          </a:p>
          <a:p>
            <a:r>
              <a:rPr kumimoji="1" lang="ja-JP" altLang="ja-JP" sz="1200" kern="1200" dirty="0">
                <a:solidFill>
                  <a:schemeClr val="tx1"/>
                </a:solidFill>
                <a:effectLst/>
                <a:latin typeface="+mn-lt"/>
                <a:ea typeface="+mn-ea"/>
                <a:cs typeface="+mn-cs"/>
              </a:rPr>
              <a:t>・不安がある</a:t>
            </a:r>
          </a:p>
          <a:p>
            <a:r>
              <a:rPr kumimoji="1" lang="ja-JP" altLang="ja-JP" sz="1200" kern="1200" dirty="0">
                <a:solidFill>
                  <a:schemeClr val="tx1"/>
                </a:solidFill>
                <a:effectLst/>
                <a:latin typeface="+mn-lt"/>
                <a:ea typeface="+mn-ea"/>
                <a:cs typeface="+mn-cs"/>
              </a:rPr>
              <a:t>・恐れがある</a:t>
            </a:r>
          </a:p>
          <a:p>
            <a:r>
              <a:rPr kumimoji="1" lang="ja-JP" altLang="ja-JP" sz="1200" kern="1200" dirty="0">
                <a:solidFill>
                  <a:schemeClr val="tx1"/>
                </a:solidFill>
                <a:effectLst/>
                <a:latin typeface="+mn-lt"/>
                <a:ea typeface="+mn-ea"/>
                <a:cs typeface="+mn-cs"/>
              </a:rPr>
              <a:t>・退屈している</a:t>
            </a:r>
          </a:p>
          <a:p>
            <a:r>
              <a:rPr kumimoji="1" lang="ja-JP" altLang="ja-JP" sz="1200" kern="1200" dirty="0">
                <a:solidFill>
                  <a:schemeClr val="tx1"/>
                </a:solidFill>
                <a:effectLst/>
                <a:latin typeface="+mn-lt"/>
                <a:ea typeface="+mn-ea"/>
                <a:cs typeface="+mn-cs"/>
              </a:rPr>
              <a:t>・身体的な苦痛､痛み､不快感がある</a:t>
            </a:r>
          </a:p>
          <a:p>
            <a:r>
              <a:rPr kumimoji="1" lang="ja-JP" altLang="ja-JP" sz="1200" kern="1200" dirty="0">
                <a:solidFill>
                  <a:schemeClr val="tx1"/>
                </a:solidFill>
                <a:effectLst/>
                <a:latin typeface="+mn-lt"/>
                <a:ea typeface="+mn-ea"/>
                <a:cs typeface="+mn-cs"/>
              </a:rPr>
              <a:t>・身体が緊張している</a:t>
            </a:r>
          </a:p>
          <a:p>
            <a:r>
              <a:rPr kumimoji="1" lang="ja-JP" altLang="ja-JP" sz="1200" kern="1200" dirty="0">
                <a:solidFill>
                  <a:schemeClr val="tx1"/>
                </a:solidFill>
                <a:effectLst/>
                <a:latin typeface="+mn-lt"/>
                <a:ea typeface="+mn-ea"/>
                <a:cs typeface="+mn-cs"/>
              </a:rPr>
              <a:t>・動揺している</a:t>
            </a:r>
          </a:p>
          <a:p>
            <a:r>
              <a:rPr kumimoji="1" lang="ja-JP" altLang="ja-JP" sz="1200" kern="1200" dirty="0">
                <a:solidFill>
                  <a:schemeClr val="tx1"/>
                </a:solidFill>
                <a:effectLst/>
                <a:latin typeface="+mn-lt"/>
                <a:ea typeface="+mn-ea"/>
                <a:cs typeface="+mn-cs"/>
              </a:rPr>
              <a:t>・無気力である</a:t>
            </a:r>
          </a:p>
          <a:p>
            <a:endParaRPr kumimoji="1" lang="ja-JP" altLang="en-US" dirty="0"/>
          </a:p>
        </p:txBody>
      </p:sp>
      <p:sp>
        <p:nvSpPr>
          <p:cNvPr id="4" name="スライド番号プレースホルダー 3">
            <a:extLst>
              <a:ext uri="{FF2B5EF4-FFF2-40B4-BE49-F238E27FC236}">
                <a16:creationId xmlns:a16="http://schemas.microsoft.com/office/drawing/2014/main" id="{FDA42BAE-E160-2EF4-135A-298A6B879BAA}"/>
              </a:ext>
            </a:extLst>
          </p:cNvPr>
          <p:cNvSpPr>
            <a:spLocks noGrp="1"/>
          </p:cNvSpPr>
          <p:nvPr>
            <p:ph type="sldNum" sz="quarter" idx="5"/>
          </p:nvPr>
        </p:nvSpPr>
        <p:spPr/>
        <p:txBody>
          <a:bodyPr/>
          <a:lstStyle/>
          <a:p>
            <a:fld id="{493915F9-5F26-4422-9AD2-5D267B6EAB83}" type="slidenum">
              <a:rPr kumimoji="1" lang="ja-JP" altLang="en-US" smtClean="0"/>
              <a:t>4</a:t>
            </a:fld>
            <a:endParaRPr kumimoji="1" lang="ja-JP" altLang="en-US"/>
          </a:p>
        </p:txBody>
      </p:sp>
    </p:spTree>
    <p:extLst>
      <p:ext uri="{BB962C8B-B14F-4D97-AF65-F5344CB8AC3E}">
        <p14:creationId xmlns:p14="http://schemas.microsoft.com/office/powerpoint/2010/main" val="12185935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04A765-5D4E-DA64-78CE-67157A90C73E}"/>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3B6D61A-F462-9686-7C31-44FAD402F219}"/>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1E8741E-0B46-F974-FD62-9267502FC611}"/>
              </a:ext>
            </a:extLst>
          </p:cNvPr>
          <p:cNvSpPr>
            <a:spLocks noGrp="1"/>
          </p:cNvSpPr>
          <p:nvPr>
            <p:ph type="body" idx="1"/>
          </p:nvPr>
        </p:nvSpPr>
        <p:spPr/>
        <p:txBody>
          <a:bodyPr/>
          <a:lstStyle/>
          <a:p>
            <a:r>
              <a:rPr kumimoji="1" lang="ja-JP" altLang="en-US" sz="1200" b="1" kern="1200" dirty="0">
                <a:solidFill>
                  <a:schemeClr val="tx1"/>
                </a:solidFill>
                <a:effectLst/>
                <a:latin typeface="+mn-lt"/>
                <a:ea typeface="+mn-ea"/>
                <a:cs typeface="+mn-cs"/>
              </a:rPr>
              <a:t>その人にとってよい状態のサイン</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「よい状態のサイン」です。</a:t>
            </a:r>
            <a:r>
              <a:rPr kumimoji="1" lang="ja-JP" altLang="en-US" sz="1200" kern="1200" dirty="0">
                <a:solidFill>
                  <a:schemeClr val="tx1"/>
                </a:solidFill>
                <a:effectLst/>
                <a:latin typeface="+mn-lt"/>
                <a:ea typeface="+mn-ea"/>
                <a:cs typeface="+mn-cs"/>
              </a:rPr>
              <a:t>認知症と共に生きる人々の心理的ニーズが満たされている状態です。よくないサインを減らしよいサインを増やすことがケアの目標になります。</a:t>
            </a:r>
            <a:endParaRPr kumimoji="1" lang="en-US"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・自分に自信をもっている。自己主張を強くできる</a:t>
            </a:r>
          </a:p>
          <a:p>
            <a:r>
              <a:rPr kumimoji="1" lang="ja-JP" altLang="ja-JP" sz="1200" kern="1200" dirty="0">
                <a:solidFill>
                  <a:schemeClr val="tx1"/>
                </a:solidFill>
                <a:effectLst/>
                <a:latin typeface="+mn-lt"/>
                <a:ea typeface="+mn-ea"/>
                <a:cs typeface="+mn-cs"/>
              </a:rPr>
              <a:t>・身体がリラックスしている</a:t>
            </a:r>
          </a:p>
          <a:p>
            <a:r>
              <a:rPr kumimoji="1" lang="ja-JP" altLang="ja-JP" sz="1200" kern="1200" dirty="0">
                <a:solidFill>
                  <a:schemeClr val="tx1"/>
                </a:solidFill>
                <a:effectLst/>
                <a:latin typeface="+mn-lt"/>
                <a:ea typeface="+mn-ea"/>
                <a:cs typeface="+mn-cs"/>
              </a:rPr>
              <a:t>・ほかの人たちのニーズに対して敏感</a:t>
            </a:r>
          </a:p>
          <a:p>
            <a:r>
              <a:rPr kumimoji="1" lang="ja-JP" altLang="ja-JP" sz="1200" kern="1200" dirty="0">
                <a:solidFill>
                  <a:schemeClr val="tx1"/>
                </a:solidFill>
                <a:effectLst/>
                <a:latin typeface="+mn-lt"/>
                <a:ea typeface="+mn-ea"/>
                <a:cs typeface="+mn-cs"/>
              </a:rPr>
              <a:t>・ユーモアを返す、ユーモアを使う</a:t>
            </a:r>
          </a:p>
          <a:p>
            <a:r>
              <a:rPr kumimoji="1" lang="ja-JP" altLang="ja-JP" sz="1200" kern="1200" dirty="0">
                <a:solidFill>
                  <a:schemeClr val="tx1"/>
                </a:solidFill>
                <a:effectLst/>
                <a:latin typeface="+mn-lt"/>
                <a:ea typeface="+mn-ea"/>
                <a:cs typeface="+mn-cs"/>
              </a:rPr>
              <a:t>・創造的な自己表現をする</a:t>
            </a:r>
          </a:p>
          <a:p>
            <a:r>
              <a:rPr kumimoji="1" lang="ja-JP" altLang="ja-JP" sz="1200" kern="1200" dirty="0">
                <a:solidFill>
                  <a:schemeClr val="tx1"/>
                </a:solidFill>
                <a:effectLst/>
                <a:latin typeface="+mn-lt"/>
                <a:ea typeface="+mn-ea"/>
                <a:cs typeface="+mn-cs"/>
              </a:rPr>
              <a:t>・喜び、楽しさを表す</a:t>
            </a:r>
          </a:p>
          <a:p>
            <a:r>
              <a:rPr kumimoji="1" lang="ja-JP" altLang="ja-JP" sz="1200" kern="1200" dirty="0">
                <a:solidFill>
                  <a:schemeClr val="tx1"/>
                </a:solidFill>
                <a:effectLst/>
                <a:latin typeface="+mn-lt"/>
                <a:ea typeface="+mn-ea"/>
                <a:cs typeface="+mn-cs"/>
              </a:rPr>
              <a:t>・役に立とう、手伝おうとする</a:t>
            </a:r>
            <a:r>
              <a:rPr kumimoji="1" lang="en-US" altLang="ja-JP" sz="1200" kern="1200" dirty="0">
                <a:solidFill>
                  <a:schemeClr val="tx1"/>
                </a:solidFill>
                <a:effectLst/>
                <a:latin typeface="+mn-lt"/>
                <a:ea typeface="+mn-ea"/>
                <a:cs typeface="+mn-cs"/>
              </a:rPr>
              <a:t>(</a:t>
            </a:r>
            <a:r>
              <a:rPr kumimoji="1" lang="ja-JP" altLang="ja-JP" sz="1200" kern="1200" dirty="0">
                <a:solidFill>
                  <a:schemeClr val="tx1"/>
                </a:solidFill>
                <a:effectLst/>
                <a:latin typeface="+mn-lt"/>
                <a:ea typeface="+mn-ea"/>
                <a:cs typeface="+mn-cs"/>
              </a:rPr>
              <a:t>人に何かをしてあげようとする</a:t>
            </a:r>
            <a:r>
              <a:rPr kumimoji="1" lang="en-US" altLang="ja-JP"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・ほかの人との交流を自分から進んで始める</a:t>
            </a:r>
          </a:p>
          <a:p>
            <a:r>
              <a:rPr kumimoji="1" lang="ja-JP" altLang="ja-JP" sz="1200" kern="1200" dirty="0">
                <a:solidFill>
                  <a:schemeClr val="tx1"/>
                </a:solidFill>
                <a:effectLst/>
                <a:latin typeface="+mn-lt"/>
                <a:ea typeface="+mn-ea"/>
                <a:cs typeface="+mn-cs"/>
              </a:rPr>
              <a:t>・愛情や好意を示す</a:t>
            </a:r>
          </a:p>
          <a:p>
            <a:r>
              <a:rPr kumimoji="1" lang="ja-JP" altLang="ja-JP" sz="1200" kern="1200" dirty="0">
                <a:solidFill>
                  <a:schemeClr val="tx1"/>
                </a:solidFill>
                <a:effectLst/>
                <a:latin typeface="+mn-lt"/>
                <a:ea typeface="+mn-ea"/>
                <a:cs typeface="+mn-cs"/>
              </a:rPr>
              <a:t>・自尊心を示す</a:t>
            </a:r>
          </a:p>
          <a:p>
            <a:r>
              <a:rPr kumimoji="1" lang="ja-JP" altLang="ja-JP" sz="1200" kern="1200" dirty="0">
                <a:solidFill>
                  <a:schemeClr val="tx1"/>
                </a:solidFill>
                <a:effectLst/>
                <a:latin typeface="+mn-lt"/>
                <a:ea typeface="+mn-ea"/>
                <a:cs typeface="+mn-cs"/>
              </a:rPr>
              <a:t>・さまざまな感情を表現する</a:t>
            </a:r>
            <a:endParaRPr kumimoji="1" lang="ja-JP" altLang="en-US" dirty="0"/>
          </a:p>
        </p:txBody>
      </p:sp>
      <p:sp>
        <p:nvSpPr>
          <p:cNvPr id="4" name="スライド番号プレースホルダー 3">
            <a:extLst>
              <a:ext uri="{FF2B5EF4-FFF2-40B4-BE49-F238E27FC236}">
                <a16:creationId xmlns:a16="http://schemas.microsoft.com/office/drawing/2014/main" id="{A0D97E10-140D-4712-86B7-F9D9B9EB0C54}"/>
              </a:ext>
            </a:extLst>
          </p:cNvPr>
          <p:cNvSpPr>
            <a:spLocks noGrp="1"/>
          </p:cNvSpPr>
          <p:nvPr>
            <p:ph type="sldNum" sz="quarter" idx="5"/>
          </p:nvPr>
        </p:nvSpPr>
        <p:spPr/>
        <p:txBody>
          <a:bodyPr/>
          <a:lstStyle/>
          <a:p>
            <a:fld id="{493915F9-5F26-4422-9AD2-5D267B6EAB83}" type="slidenum">
              <a:rPr kumimoji="1" lang="ja-JP" altLang="en-US" smtClean="0"/>
              <a:t>5</a:t>
            </a:fld>
            <a:endParaRPr kumimoji="1" lang="ja-JP" altLang="en-US"/>
          </a:p>
        </p:txBody>
      </p:sp>
    </p:spTree>
    <p:extLst>
      <p:ext uri="{BB962C8B-B14F-4D97-AF65-F5344CB8AC3E}">
        <p14:creationId xmlns:p14="http://schemas.microsoft.com/office/powerpoint/2010/main" val="5216055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4D427B-6C29-5260-1BA0-BAF8A724651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F2807817-757C-3998-D11B-99F337AD646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97350FE-FE27-882B-FB9C-47E179362F53}"/>
              </a:ext>
            </a:extLst>
          </p:cNvPr>
          <p:cNvSpPr>
            <a:spLocks noGrp="1"/>
          </p:cNvSpPr>
          <p:nvPr>
            <p:ph type="body" idx="1"/>
          </p:nvPr>
        </p:nvSpPr>
        <p:spPr/>
        <p:txBody>
          <a:bodyPr/>
          <a:lstStyle/>
          <a:p>
            <a:r>
              <a:rPr kumimoji="1" lang="ja-JP" altLang="en-US" sz="1200" b="1" kern="1200" dirty="0">
                <a:solidFill>
                  <a:schemeClr val="tx1"/>
                </a:solidFill>
                <a:effectLst/>
                <a:latin typeface="+mn-lt"/>
                <a:ea typeface="+mn-ea"/>
                <a:cs typeface="+mn-cs"/>
              </a:rPr>
              <a:t>よくないサインから、満たされていないニーズは何かを探る</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パーソン・センタード・モデル</a:t>
            </a:r>
            <a:r>
              <a:rPr kumimoji="1" lang="ja-JP" altLang="en-US" sz="1200" kern="1200" dirty="0">
                <a:solidFill>
                  <a:schemeClr val="tx1"/>
                </a:solidFill>
                <a:effectLst/>
                <a:latin typeface="+mn-lt"/>
                <a:ea typeface="+mn-ea"/>
                <a:cs typeface="+mn-cs"/>
              </a:rPr>
              <a:t>のどの背景にあたるかを探り、その人に</a:t>
            </a:r>
            <a:r>
              <a:rPr kumimoji="1" lang="ja-JP" altLang="ja-JP" sz="1200" kern="1200" dirty="0">
                <a:solidFill>
                  <a:schemeClr val="tx1"/>
                </a:solidFill>
                <a:effectLst/>
                <a:latin typeface="+mn-lt"/>
                <a:ea typeface="+mn-ea"/>
                <a:cs typeface="+mn-cs"/>
              </a:rPr>
              <a:t>合うケアプランを考え</a:t>
            </a:r>
            <a:r>
              <a:rPr kumimoji="1" lang="ja-JP" altLang="en-US" sz="1200" kern="1200" dirty="0">
                <a:solidFill>
                  <a:schemeClr val="tx1"/>
                </a:solidFill>
                <a:effectLst/>
                <a:latin typeface="+mn-lt"/>
                <a:ea typeface="+mn-ea"/>
                <a:cs typeface="+mn-cs"/>
              </a:rPr>
              <a:t>ます。</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たとえば、</a:t>
            </a:r>
            <a:r>
              <a:rPr kumimoji="1" lang="ja-JP" altLang="en-US" sz="1200" kern="1200" dirty="0">
                <a:solidFill>
                  <a:schemeClr val="tx1"/>
                </a:solidFill>
                <a:effectLst/>
                <a:latin typeface="+mn-lt"/>
                <a:ea typeface="+mn-ea"/>
                <a:cs typeface="+mn-cs"/>
              </a:rPr>
              <a:t>施設にいる認知症の人が</a:t>
            </a:r>
            <a:r>
              <a:rPr kumimoji="1" lang="ja-JP" altLang="ja-JP" sz="1200" kern="1200" dirty="0">
                <a:solidFill>
                  <a:schemeClr val="tx1"/>
                </a:solidFill>
                <a:effectLst/>
                <a:latin typeface="+mn-lt"/>
                <a:ea typeface="+mn-ea"/>
                <a:cs typeface="+mn-cs"/>
              </a:rPr>
              <a:t>目の前の食事を食べようとし</a:t>
            </a:r>
            <a:r>
              <a:rPr kumimoji="1" lang="ja-JP" altLang="en-US" sz="1200" kern="1200" dirty="0">
                <a:solidFill>
                  <a:schemeClr val="tx1"/>
                </a:solidFill>
                <a:effectLst/>
                <a:latin typeface="+mn-lt"/>
                <a:ea typeface="+mn-ea"/>
                <a:cs typeface="+mn-cs"/>
              </a:rPr>
              <a:t>ない場合、</a:t>
            </a:r>
            <a:r>
              <a:rPr kumimoji="1" lang="ja-JP" altLang="ja-JP" sz="1200" kern="1200" dirty="0">
                <a:solidFill>
                  <a:schemeClr val="tx1"/>
                </a:solidFill>
                <a:effectLst/>
                <a:latin typeface="+mn-lt"/>
                <a:ea typeface="+mn-ea"/>
                <a:cs typeface="+mn-cs"/>
              </a:rPr>
              <a:t>よくない</a:t>
            </a:r>
            <a:r>
              <a:rPr kumimoji="1" lang="ja-JP" altLang="en-US" sz="1200" kern="1200" dirty="0">
                <a:solidFill>
                  <a:schemeClr val="tx1"/>
                </a:solidFill>
                <a:effectLst/>
                <a:latin typeface="+mn-lt"/>
                <a:ea typeface="+mn-ea"/>
                <a:cs typeface="+mn-cs"/>
              </a:rPr>
              <a:t>（心理）</a:t>
            </a:r>
            <a:r>
              <a:rPr kumimoji="1" lang="ja-JP" altLang="ja-JP" sz="1200" kern="1200" dirty="0">
                <a:solidFill>
                  <a:schemeClr val="tx1"/>
                </a:solidFill>
                <a:effectLst/>
                <a:latin typeface="+mn-lt"/>
                <a:ea typeface="+mn-ea"/>
                <a:cs typeface="+mn-cs"/>
              </a:rPr>
              <a:t>状態のサイン</a:t>
            </a:r>
            <a:r>
              <a:rPr kumimoji="1" lang="ja-JP" altLang="en-US" sz="1200" kern="1200" dirty="0">
                <a:solidFill>
                  <a:schemeClr val="tx1"/>
                </a:solidFill>
                <a:effectLst/>
                <a:latin typeface="+mn-lt"/>
                <a:ea typeface="+mn-ea"/>
                <a:cs typeface="+mn-cs"/>
              </a:rPr>
              <a:t>を見つけます</a:t>
            </a:r>
            <a:r>
              <a:rPr kumimoji="1" lang="ja-JP" altLang="ja-JP" sz="1200" kern="1200" dirty="0">
                <a:solidFill>
                  <a:schemeClr val="tx1"/>
                </a:solidFill>
                <a:effectLst/>
                <a:latin typeface="+mn-lt"/>
                <a:ea typeface="+mn-ea"/>
                <a:cs typeface="+mn-cs"/>
              </a:rPr>
              <a:t>。</a:t>
            </a:r>
            <a:r>
              <a:rPr kumimoji="1" lang="ja-JP" altLang="en-US" sz="1200" kern="1200" dirty="0">
                <a:solidFill>
                  <a:schemeClr val="tx1"/>
                </a:solidFill>
                <a:effectLst/>
                <a:latin typeface="+mn-lt"/>
                <a:ea typeface="+mn-ea"/>
                <a:cs typeface="+mn-cs"/>
              </a:rPr>
              <a:t>そして、</a:t>
            </a:r>
            <a:r>
              <a:rPr kumimoji="1" lang="ja-JP" altLang="ja-JP" sz="1200" kern="1200" dirty="0">
                <a:solidFill>
                  <a:schemeClr val="tx1"/>
                </a:solidFill>
                <a:effectLst/>
                <a:latin typeface="+mn-lt"/>
                <a:ea typeface="+mn-ea"/>
                <a:cs typeface="+mn-cs"/>
              </a:rPr>
              <a:t>パーソン・センタード・モデル</a:t>
            </a:r>
            <a:r>
              <a:rPr kumimoji="1" lang="ja-JP" altLang="en-US" sz="1200" kern="1200" dirty="0">
                <a:solidFill>
                  <a:schemeClr val="tx1"/>
                </a:solidFill>
                <a:effectLst/>
                <a:latin typeface="+mn-lt"/>
                <a:ea typeface="+mn-ea"/>
                <a:cs typeface="+mn-cs"/>
              </a:rPr>
              <a:t>のどの背景にあたる理由なのかを探ります。そして、</a:t>
            </a:r>
            <a:r>
              <a:rPr kumimoji="1" lang="ja-JP" altLang="ja-JP" sz="1200" kern="1200" dirty="0">
                <a:solidFill>
                  <a:schemeClr val="tx1"/>
                </a:solidFill>
                <a:effectLst/>
                <a:latin typeface="+mn-lt"/>
                <a:ea typeface="+mn-ea"/>
                <a:cs typeface="+mn-cs"/>
              </a:rPr>
              <a:t>満たされていない心理的ニーズを見つけ</a:t>
            </a:r>
            <a:r>
              <a:rPr kumimoji="1" lang="ja-JP" altLang="en-US" sz="1200" kern="1200" dirty="0">
                <a:solidFill>
                  <a:schemeClr val="tx1"/>
                </a:solidFill>
                <a:effectLst/>
                <a:latin typeface="+mn-lt"/>
                <a:ea typeface="+mn-ea"/>
                <a:cs typeface="+mn-cs"/>
              </a:rPr>
              <a:t>、必要なケアプランを立てます。</a:t>
            </a:r>
            <a:endParaRPr kumimoji="1" lang="en-US" altLang="ja-JP" sz="1200" kern="1200" dirty="0">
              <a:solidFill>
                <a:schemeClr val="tx1"/>
              </a:solidFill>
              <a:effectLst/>
              <a:latin typeface="+mn-lt"/>
              <a:ea typeface="+mn-ea"/>
              <a:cs typeface="+mn-cs"/>
            </a:endParaRPr>
          </a:p>
          <a:p>
            <a:endParaRPr kumimoji="1" lang="en-US" altLang="ja-JP" sz="1200" kern="1200" dirty="0">
              <a:solidFill>
                <a:schemeClr val="tx1"/>
              </a:solidFill>
              <a:effectLst/>
              <a:latin typeface="+mn-lt"/>
              <a:ea typeface="+mn-ea"/>
              <a:cs typeface="+mn-cs"/>
            </a:endParaRPr>
          </a:p>
          <a:p>
            <a:r>
              <a:rPr kumimoji="1" lang="ja-JP" altLang="en-US" sz="1200" kern="1200" dirty="0">
                <a:solidFill>
                  <a:schemeClr val="tx1"/>
                </a:solidFill>
                <a:effectLst/>
                <a:latin typeface="+mn-lt"/>
                <a:ea typeface="+mn-ea"/>
                <a:cs typeface="+mn-cs"/>
              </a:rPr>
              <a:t>「肉がもともと食べられない」人は、「生活歴」にあたり、「誰も気づいてくれないので悲しい思い」をしているかもしれません。肉以外でタンパク質を摂取する方法を栄養士に相談します。</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「手が震えて箸が</a:t>
            </a:r>
            <a:r>
              <a:rPr kumimoji="1" lang="ja-JP" altLang="en-US" sz="1200" kern="1200" dirty="0">
                <a:solidFill>
                  <a:schemeClr val="tx1"/>
                </a:solidFill>
                <a:effectLst/>
                <a:latin typeface="+mn-lt"/>
                <a:ea typeface="+mn-ea"/>
                <a:cs typeface="+mn-cs"/>
              </a:rPr>
              <a:t>うま</a:t>
            </a:r>
            <a:r>
              <a:rPr kumimoji="1" lang="ja-JP" altLang="ja-JP" sz="1200" kern="1200" dirty="0">
                <a:solidFill>
                  <a:schemeClr val="tx1"/>
                </a:solidFill>
                <a:effectLst/>
                <a:latin typeface="+mn-lt"/>
                <a:ea typeface="+mn-ea"/>
                <a:cs typeface="+mn-cs"/>
              </a:rPr>
              <a:t>く持てない</a:t>
            </a:r>
            <a:r>
              <a:rPr kumimoji="1" lang="ja-JP" altLang="en-US" sz="1200" kern="1200" dirty="0">
                <a:solidFill>
                  <a:schemeClr val="tx1"/>
                </a:solidFill>
                <a:effectLst/>
                <a:latin typeface="+mn-lt"/>
                <a:ea typeface="+mn-ea"/>
                <a:cs typeface="+mn-cs"/>
              </a:rPr>
              <a:t>」人は、「健康状態」や「脳の障害」、「性格」にあたる可能性があり、「食べたくても食べることができなくて絶望」「こぼすのが恥ずかしい」などのサインがみられ、「スプーンを用意する」、リハ専門職に相談して「補助具を用意する」などのケアがあります。</a:t>
            </a:r>
            <a:endParaRPr kumimoji="1" lang="ja-JP" altLang="ja-JP" sz="1200" kern="1200" dirty="0">
              <a:solidFill>
                <a:schemeClr val="tx1"/>
              </a:solidFill>
              <a:effectLst/>
              <a:latin typeface="+mn-lt"/>
              <a:ea typeface="+mn-ea"/>
              <a:cs typeface="+mn-cs"/>
            </a:endParaRPr>
          </a:p>
          <a:p>
            <a:r>
              <a:rPr kumimoji="1" lang="ja-JP" altLang="en-US" sz="1200" kern="1200" dirty="0">
                <a:solidFill>
                  <a:schemeClr val="tx1"/>
                </a:solidFill>
                <a:effectLst/>
                <a:latin typeface="+mn-lt"/>
                <a:ea typeface="+mn-ea"/>
                <a:cs typeface="+mn-cs"/>
              </a:rPr>
              <a:t>「茶碗の中に虫がいる」人は、「脳の障害」にあたり幻視が起きていることを看護師に相談したり、時間を空けてまた食事をしてもらったり、１日を通した栄養摂取を考えるよう栄養士に相談するなどし</a:t>
            </a:r>
            <a:r>
              <a:rPr kumimoji="1" lang="ja-JP" altLang="ja-JP" sz="1200" kern="1200" dirty="0">
                <a:solidFill>
                  <a:schemeClr val="tx1"/>
                </a:solidFill>
                <a:effectLst/>
                <a:latin typeface="+mn-lt"/>
                <a:ea typeface="+mn-ea"/>
                <a:cs typeface="+mn-cs"/>
              </a:rPr>
              <a:t>ます。</a:t>
            </a:r>
          </a:p>
          <a:p>
            <a:r>
              <a:rPr kumimoji="1" lang="ja-JP" altLang="en-US" sz="1200" kern="1200" dirty="0">
                <a:solidFill>
                  <a:schemeClr val="tx1"/>
                </a:solidFill>
                <a:effectLst/>
                <a:latin typeface="+mn-lt"/>
                <a:ea typeface="+mn-ea"/>
                <a:cs typeface="+mn-cs"/>
              </a:rPr>
              <a:t>「周囲がうるさくて落ち着かない」人は、「環境」にあたり、食事の環境を変えるなどを行います。</a:t>
            </a:r>
            <a:endParaRPr kumimoji="1" lang="ja-JP" altLang="ja-JP" sz="1200" kern="1200" dirty="0">
              <a:solidFill>
                <a:schemeClr val="tx1"/>
              </a:solidFill>
              <a:effectLst/>
              <a:latin typeface="+mn-lt"/>
              <a:ea typeface="+mn-ea"/>
              <a:cs typeface="+mn-cs"/>
            </a:endParaRPr>
          </a:p>
          <a:p>
            <a:r>
              <a:rPr kumimoji="1" lang="ja-JP" altLang="en-US" sz="1200" kern="1200" dirty="0">
                <a:solidFill>
                  <a:schemeClr val="tx1"/>
                </a:solidFill>
                <a:effectLst/>
                <a:latin typeface="+mn-lt"/>
                <a:ea typeface="+mn-ea"/>
                <a:cs typeface="+mn-cs"/>
              </a:rPr>
              <a:t>「口が開けられない」人には、口腔内外の検診を行い適切な対応をします</a:t>
            </a:r>
            <a:r>
              <a:rPr kumimoji="1" lang="ja-JP" altLang="ja-JP" sz="1200" kern="1200" dirty="0">
                <a:solidFill>
                  <a:schemeClr val="tx1"/>
                </a:solidFill>
                <a:effectLst/>
                <a:latin typeface="+mn-lt"/>
                <a:ea typeface="+mn-ea"/>
                <a:cs typeface="+mn-cs"/>
              </a:rPr>
              <a:t>。</a:t>
            </a:r>
            <a:endParaRPr kumimoji="1" lang="en-US" altLang="ja-JP" sz="1200" kern="1200" dirty="0">
              <a:solidFill>
                <a:schemeClr val="tx1"/>
              </a:solidFill>
              <a:effectLst/>
              <a:latin typeface="+mn-lt"/>
              <a:ea typeface="+mn-ea"/>
              <a:cs typeface="+mn-cs"/>
            </a:endParaRPr>
          </a:p>
          <a:p>
            <a:r>
              <a:rPr kumimoji="1" lang="ja-JP" altLang="en-US" sz="1200" kern="1200" dirty="0">
                <a:solidFill>
                  <a:schemeClr val="tx1"/>
                </a:solidFill>
                <a:effectLst/>
                <a:latin typeface="+mn-lt"/>
                <a:ea typeface="+mn-ea"/>
                <a:cs typeface="+mn-cs"/>
              </a:rPr>
              <a:t>このように、食事を食べない人は食べないことは同じですが、パーソン・センタード・モデルに従って心理的ニーズを探っていくと、全く同じ理由の人はおらず、ケアも当然変わってきます。</a:t>
            </a:r>
            <a:endParaRPr kumimoji="1" lang="ja-JP" altLang="ja-JP" sz="1200" kern="1200" dirty="0">
              <a:solidFill>
                <a:schemeClr val="tx1"/>
              </a:solidFill>
              <a:effectLst/>
              <a:latin typeface="+mn-lt"/>
              <a:ea typeface="+mn-ea"/>
              <a:cs typeface="+mn-cs"/>
            </a:endParaRP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「その人にとって必要なケアプラン」を実施し</a:t>
            </a:r>
            <a:r>
              <a:rPr kumimoji="1" lang="ja-JP" altLang="en-US" sz="1200" kern="1200" dirty="0">
                <a:solidFill>
                  <a:schemeClr val="tx1"/>
                </a:solidFill>
                <a:effectLst/>
                <a:latin typeface="+mn-lt"/>
                <a:ea typeface="+mn-ea"/>
                <a:cs typeface="+mn-cs"/>
              </a:rPr>
              <a:t>た</a:t>
            </a:r>
            <a:r>
              <a:rPr kumimoji="1" lang="ja-JP" altLang="ja-JP" sz="1200" kern="1200" dirty="0">
                <a:solidFill>
                  <a:schemeClr val="tx1"/>
                </a:solidFill>
                <a:effectLst/>
                <a:latin typeface="+mn-lt"/>
                <a:ea typeface="+mn-ea"/>
                <a:cs typeface="+mn-cs"/>
              </a:rPr>
              <a:t>ことにより、認知症の人に「よい状態のサイン」が見られ、「よくない状態のサイン」が見られなくなることが、パーソン・センタード・ケアの目標になります。</a:t>
            </a:r>
            <a:r>
              <a:rPr kumimoji="1" lang="ja-JP" altLang="en-US" sz="1200" kern="1200" dirty="0">
                <a:solidFill>
                  <a:schemeClr val="tx1"/>
                </a:solidFill>
                <a:effectLst/>
                <a:latin typeface="+mn-lt"/>
                <a:ea typeface="+mn-ea"/>
                <a:cs typeface="+mn-cs"/>
              </a:rPr>
              <a:t>もし、サインに変化がない場合は、もう一度心理的ニーズを探り別なケアを試します。</a:t>
            </a:r>
            <a:endParaRPr kumimoji="1" lang="en-US" altLang="ja-JP" sz="1200" kern="1200" dirty="0">
              <a:solidFill>
                <a:schemeClr val="tx1"/>
              </a:solidFill>
              <a:effectLst/>
              <a:latin typeface="+mn-lt"/>
              <a:ea typeface="+mn-ea"/>
              <a:cs typeface="+mn-cs"/>
            </a:endParaRPr>
          </a:p>
          <a:p>
            <a:r>
              <a:rPr kumimoji="1" lang="ja-JP" altLang="en-US" sz="1200" kern="1200" dirty="0">
                <a:solidFill>
                  <a:schemeClr val="tx1"/>
                </a:solidFill>
                <a:effectLst/>
                <a:latin typeface="+mn-lt"/>
                <a:ea typeface="+mn-ea"/>
                <a:cs typeface="+mn-cs"/>
              </a:rPr>
              <a:t>こうして、「よくない状態のサイン」がなくなり</a:t>
            </a:r>
            <a:r>
              <a:rPr kumimoji="1" lang="ja-JP" altLang="ja-JP" sz="1200" kern="1200" dirty="0">
                <a:solidFill>
                  <a:schemeClr val="tx1"/>
                </a:solidFill>
                <a:effectLst/>
                <a:latin typeface="+mn-lt"/>
                <a:ea typeface="+mn-ea"/>
                <a:cs typeface="+mn-cs"/>
              </a:rPr>
              <a:t>「よい状態のサイン」しか見られな</a:t>
            </a:r>
            <a:r>
              <a:rPr kumimoji="1" lang="ja-JP" altLang="en-US" sz="1200" kern="1200" dirty="0">
                <a:solidFill>
                  <a:schemeClr val="tx1"/>
                </a:solidFill>
                <a:effectLst/>
                <a:latin typeface="+mn-lt"/>
                <a:ea typeface="+mn-ea"/>
                <a:cs typeface="+mn-cs"/>
              </a:rPr>
              <a:t>くなった</a:t>
            </a:r>
            <a:r>
              <a:rPr kumimoji="1" lang="ja-JP" altLang="ja-JP" sz="1200" kern="1200" dirty="0">
                <a:solidFill>
                  <a:schemeClr val="tx1"/>
                </a:solidFill>
                <a:effectLst/>
                <a:latin typeface="+mn-lt"/>
                <a:ea typeface="+mn-ea"/>
                <a:cs typeface="+mn-cs"/>
              </a:rPr>
              <a:t>ときは、</a:t>
            </a:r>
            <a:r>
              <a:rPr kumimoji="1" lang="ja-JP" altLang="en-US" sz="1200" kern="1200" dirty="0">
                <a:solidFill>
                  <a:schemeClr val="tx1"/>
                </a:solidFill>
                <a:effectLst/>
                <a:latin typeface="+mn-lt"/>
                <a:ea typeface="+mn-ea"/>
                <a:cs typeface="+mn-cs"/>
              </a:rPr>
              <a:t>ケアされる人のニーズを満たすだけでなく、</a:t>
            </a:r>
            <a:r>
              <a:rPr kumimoji="1" lang="ja-JP" altLang="ja-JP" sz="1200" kern="1200" dirty="0">
                <a:solidFill>
                  <a:schemeClr val="tx1"/>
                </a:solidFill>
                <a:effectLst/>
                <a:latin typeface="+mn-lt"/>
                <a:ea typeface="+mn-ea"/>
                <a:cs typeface="+mn-cs"/>
              </a:rPr>
              <a:t>ケアをする人のケアの質が高く</a:t>
            </a:r>
            <a:r>
              <a:rPr kumimoji="1" lang="ja-JP" altLang="en-US" sz="1200" kern="1200" dirty="0">
                <a:solidFill>
                  <a:schemeClr val="tx1"/>
                </a:solidFill>
                <a:effectLst/>
                <a:latin typeface="+mn-lt"/>
                <a:ea typeface="+mn-ea"/>
                <a:cs typeface="+mn-cs"/>
              </a:rPr>
              <a:t>ケアする人のニーズも満たしていることになり、</a:t>
            </a:r>
            <a:r>
              <a:rPr kumimoji="1" lang="ja-JP" altLang="ja-JP" sz="1200" kern="1200" dirty="0">
                <a:solidFill>
                  <a:schemeClr val="tx1"/>
                </a:solidFill>
                <a:effectLst/>
                <a:latin typeface="+mn-lt"/>
                <a:ea typeface="+mn-ea"/>
                <a:cs typeface="+mn-cs"/>
              </a:rPr>
              <a:t>双方にとってとても素晴らしい</a:t>
            </a:r>
            <a:r>
              <a:rPr kumimoji="1" lang="ja-JP" altLang="en-US" sz="1200" kern="1200" dirty="0">
                <a:solidFill>
                  <a:schemeClr val="tx1"/>
                </a:solidFill>
                <a:effectLst/>
                <a:latin typeface="+mn-lt"/>
                <a:ea typeface="+mn-ea"/>
                <a:cs typeface="+mn-cs"/>
              </a:rPr>
              <a:t>関係になっている</a:t>
            </a:r>
            <a:r>
              <a:rPr kumimoji="1" lang="ja-JP" altLang="ja-JP" sz="1200" kern="1200" dirty="0">
                <a:solidFill>
                  <a:schemeClr val="tx1"/>
                </a:solidFill>
                <a:effectLst/>
                <a:latin typeface="+mn-lt"/>
                <a:ea typeface="+mn-ea"/>
                <a:cs typeface="+mn-cs"/>
              </a:rPr>
              <a:t>ということです。</a:t>
            </a:r>
          </a:p>
          <a:p>
            <a:r>
              <a:rPr kumimoji="1" lang="ja-JP" altLang="ja-JP" sz="1200" kern="1200" dirty="0">
                <a:solidFill>
                  <a:schemeClr val="tx1"/>
                </a:solidFill>
                <a:effectLst/>
                <a:latin typeface="+mn-lt"/>
                <a:ea typeface="+mn-ea"/>
                <a:cs typeface="+mn-cs"/>
              </a:rPr>
              <a:t>その素晴らしい時間をお互いにもつために、ケアをする側はいつでも認知症の人と豊かなコミュニケーションをとり、よくない状態のサインを見逃さず、満たされていない心理的ニーズはないか気に留め、その人のパーソン・センタード・モデルに合ったケアを、心を尽くして行うようにしましょう。</a:t>
            </a:r>
          </a:p>
        </p:txBody>
      </p:sp>
      <p:sp>
        <p:nvSpPr>
          <p:cNvPr id="4" name="スライド番号プレースホルダー 3">
            <a:extLst>
              <a:ext uri="{FF2B5EF4-FFF2-40B4-BE49-F238E27FC236}">
                <a16:creationId xmlns:a16="http://schemas.microsoft.com/office/drawing/2014/main" id="{134049A2-1E39-5DC3-3BD5-33F52EF7130B}"/>
              </a:ext>
            </a:extLst>
          </p:cNvPr>
          <p:cNvSpPr>
            <a:spLocks noGrp="1"/>
          </p:cNvSpPr>
          <p:nvPr>
            <p:ph type="sldNum" sz="quarter" idx="5"/>
          </p:nvPr>
        </p:nvSpPr>
        <p:spPr/>
        <p:txBody>
          <a:bodyPr/>
          <a:lstStyle/>
          <a:p>
            <a:fld id="{493915F9-5F26-4422-9AD2-5D267B6EAB83}" type="slidenum">
              <a:rPr kumimoji="1" lang="ja-JP" altLang="en-US" smtClean="0"/>
              <a:t>6</a:t>
            </a:fld>
            <a:endParaRPr kumimoji="1" lang="ja-JP" altLang="en-US"/>
          </a:p>
        </p:txBody>
      </p:sp>
    </p:spTree>
    <p:extLst>
      <p:ext uri="{BB962C8B-B14F-4D97-AF65-F5344CB8AC3E}">
        <p14:creationId xmlns:p14="http://schemas.microsoft.com/office/powerpoint/2010/main" val="7053206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D3D319-E09D-C15B-F470-5FE337E39638}"/>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40F6692-EA82-2E19-BCFC-6AB1633289A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2A0FBE7-42B8-AE4D-0494-3512EE5123E5}"/>
              </a:ext>
            </a:extLst>
          </p:cNvPr>
          <p:cNvSpPr>
            <a:spLocks noGrp="1"/>
          </p:cNvSpPr>
          <p:nvPr>
            <p:ph type="body" idx="1"/>
          </p:nvPr>
        </p:nvSpPr>
        <p:spPr/>
        <p:txBody>
          <a:bodyPr/>
          <a:lstStyle/>
          <a:p>
            <a:r>
              <a:rPr kumimoji="1" lang="ja-JP" altLang="en-US" sz="1200" b="1" kern="1200" dirty="0">
                <a:solidFill>
                  <a:schemeClr val="tx1"/>
                </a:solidFill>
                <a:effectLst/>
                <a:latin typeface="+mn-lt"/>
                <a:ea typeface="+mn-ea"/>
                <a:cs typeface="+mn-cs"/>
              </a:rPr>
              <a:t>パーソン・センタード・ケアの実践</a:t>
            </a:r>
            <a:endParaRPr kumimoji="1" lang="en-US" altLang="ja-JP" sz="1200" b="1"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認知症の人のよくない状態のサインを見たときは、パーソン・センタード・ケアを実践するために欠かせない３つのステップを行いま</a:t>
            </a:r>
            <a:r>
              <a:rPr kumimoji="1" lang="ja-JP" altLang="en-US" sz="1200" kern="1200" dirty="0">
                <a:solidFill>
                  <a:schemeClr val="tx1"/>
                </a:solidFill>
                <a:effectLst/>
                <a:latin typeface="+mn-lt"/>
                <a:ea typeface="+mn-ea"/>
                <a:cs typeface="+mn-cs"/>
              </a:rPr>
              <a:t>す</a:t>
            </a:r>
            <a:r>
              <a:rPr kumimoji="1" lang="ja-JP" altLang="ja-JP" sz="1200" kern="1200" dirty="0">
                <a:solidFill>
                  <a:schemeClr val="tx1"/>
                </a:solidFill>
                <a:effectLst/>
                <a:latin typeface="+mn-lt"/>
                <a:ea typeface="+mn-ea"/>
                <a:cs typeface="+mn-cs"/>
              </a:rPr>
              <a:t>。</a:t>
            </a:r>
            <a:endParaRPr kumimoji="1" lang="en-US"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「思いを</a:t>
            </a:r>
            <a:r>
              <a:rPr kumimoji="1" lang="ja-JP" altLang="en-US" sz="1200" kern="1200" dirty="0">
                <a:solidFill>
                  <a:schemeClr val="tx1"/>
                </a:solidFill>
                <a:effectLst/>
                <a:latin typeface="+mn-lt"/>
                <a:ea typeface="+mn-ea"/>
                <a:cs typeface="+mn-cs"/>
              </a:rPr>
              <a:t>聴く</a:t>
            </a:r>
            <a:r>
              <a:rPr kumimoji="1" lang="ja-JP" altLang="ja-JP" sz="1200" kern="1200" dirty="0">
                <a:solidFill>
                  <a:schemeClr val="tx1"/>
                </a:solidFill>
                <a:effectLst/>
                <a:latin typeface="+mn-lt"/>
                <a:ea typeface="+mn-ea"/>
                <a:cs typeface="+mn-cs"/>
              </a:rPr>
              <a:t>」、「情報を集める」、「ニーズを見つける」の３ステップです。このステップを踏むことで、その人の満たされていない思い（心理的ニーズ）に気がつくことができ、その人にとって今必要なケアの方法を見つけることができます。</a:t>
            </a:r>
          </a:p>
          <a:p>
            <a:r>
              <a:rPr kumimoji="1" lang="ja-JP" altLang="ja-JP" sz="1200" kern="1200" dirty="0">
                <a:solidFill>
                  <a:schemeClr val="tx1"/>
                </a:solidFill>
                <a:effectLst/>
                <a:latin typeface="+mn-lt"/>
                <a:ea typeface="+mn-ea"/>
                <a:cs typeface="+mn-cs"/>
              </a:rPr>
              <a:t>この３つのステップは、一度限りのことではありません。人は日々変わっていくものです。特に認知症の人は、一般的に中核症状が進んでいき、それに伴い、できなくなってくることや不安なことが増えていきます。ケアを続けていて、その人のよくない状態のサインに気がついたときは、いつでも、この３つのステップを繰り返しましょう。それにより、その人にとって今必要なパーソン・センタード・ケアを日々実践していくという目標に近づくことができます。</a:t>
            </a:r>
          </a:p>
        </p:txBody>
      </p:sp>
      <p:sp>
        <p:nvSpPr>
          <p:cNvPr id="4" name="スライド番号プレースホルダー 3">
            <a:extLst>
              <a:ext uri="{FF2B5EF4-FFF2-40B4-BE49-F238E27FC236}">
                <a16:creationId xmlns:a16="http://schemas.microsoft.com/office/drawing/2014/main" id="{98FFABD6-6E96-A17F-A7FF-2E41AFB74D70}"/>
              </a:ext>
            </a:extLst>
          </p:cNvPr>
          <p:cNvSpPr>
            <a:spLocks noGrp="1"/>
          </p:cNvSpPr>
          <p:nvPr>
            <p:ph type="sldNum" sz="quarter" idx="5"/>
          </p:nvPr>
        </p:nvSpPr>
        <p:spPr/>
        <p:txBody>
          <a:bodyPr/>
          <a:lstStyle/>
          <a:p>
            <a:fld id="{493915F9-5F26-4422-9AD2-5D267B6EAB83}" type="slidenum">
              <a:rPr kumimoji="1" lang="ja-JP" altLang="en-US" smtClean="0"/>
              <a:t>7</a:t>
            </a:fld>
            <a:endParaRPr kumimoji="1" lang="ja-JP" altLang="en-US"/>
          </a:p>
        </p:txBody>
      </p:sp>
    </p:spTree>
    <p:extLst>
      <p:ext uri="{BB962C8B-B14F-4D97-AF65-F5344CB8AC3E}">
        <p14:creationId xmlns:p14="http://schemas.microsoft.com/office/powerpoint/2010/main" val="10043426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950EB4-EA07-C7FA-B27C-34A22B5BB67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B10704F-D2BA-E604-8FA0-2B1B99CBB5F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2A610D2-ACE4-BC5F-7015-F401EA4EBAD8}"/>
              </a:ext>
            </a:extLst>
          </p:cNvPr>
          <p:cNvSpPr>
            <a:spLocks noGrp="1"/>
          </p:cNvSpPr>
          <p:nvPr>
            <p:ph type="body" idx="1"/>
          </p:nvPr>
        </p:nvSpPr>
        <p:spPr/>
        <p:txBody>
          <a:bodyPr/>
          <a:lstStyle/>
          <a:p>
            <a:r>
              <a:rPr kumimoji="1" lang="ja-JP" altLang="en-US" sz="1200" b="1" kern="1200" dirty="0">
                <a:solidFill>
                  <a:schemeClr val="tx1"/>
                </a:solidFill>
                <a:effectLst/>
                <a:latin typeface="+mn-lt"/>
                <a:ea typeface="+mn-ea"/>
                <a:cs typeface="+mn-cs"/>
              </a:rPr>
              <a:t>思いを聴くこころがまえ</a:t>
            </a:r>
            <a:endParaRPr kumimoji="1" lang="en-US" altLang="ja-JP" sz="1200" b="1"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＜認知症の人と話しをする前に確かめておきたい大切な心構え＞</a:t>
            </a: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あきらめないで</a:t>
            </a:r>
            <a:r>
              <a:rPr kumimoji="1" lang="ja-JP" altLang="en-US" sz="1200" kern="1200" dirty="0">
                <a:solidFill>
                  <a:schemeClr val="tx1"/>
                </a:solidFill>
                <a:effectLst/>
                <a:latin typeface="+mn-lt"/>
                <a:ea typeface="+mn-ea"/>
                <a:cs typeface="+mn-cs"/>
              </a:rPr>
              <a:t>聴く</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認知症の人には「話してもムダ」「何を言ってもわからない」などと思い込み、話すことをあきらめてしまってはいけません。認知症の人は考えたり答えたりするのに、普通の人と比べると時間がかかります。声をかけたあとは、ゆっくりと返事を待ちましよう。</a:t>
            </a: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重度なコミュニケーション障害のある人に対しても</a:t>
            </a:r>
            <a:r>
              <a:rPr kumimoji="1" lang="ja-JP" altLang="en-US" sz="1200" kern="1200" dirty="0">
                <a:solidFill>
                  <a:schemeClr val="tx1"/>
                </a:solidFill>
                <a:effectLst/>
                <a:latin typeface="+mn-lt"/>
                <a:ea typeface="+mn-ea"/>
                <a:cs typeface="+mn-cs"/>
              </a:rPr>
              <a:t>話しかける</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まずは話をして、その人の思いを聞きましょう。障害などにより話せない人にも話しかけましょう。その人の顔の表情やしぐさ、視線やアイコンタクト、体の揺れ、姿勢、吐息などを見逃さず、そこから語りかけてくることを受け止め、会話をしましょう。</a:t>
            </a: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まるごと受け止め</a:t>
            </a:r>
            <a:r>
              <a:rPr kumimoji="1" lang="ja-JP" altLang="en-US" sz="1200" kern="1200" dirty="0">
                <a:solidFill>
                  <a:schemeClr val="tx1"/>
                </a:solidFill>
                <a:effectLst/>
                <a:latin typeface="+mn-lt"/>
                <a:ea typeface="+mn-ea"/>
                <a:cs typeface="+mn-cs"/>
              </a:rPr>
              <a:t>る</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今の思いを聞く」というのがポイントです。現状とは異なることがあるかもしれません。たとえば、すでに亡くなった夫がまるで生きているかのように話すなど。しかし、それがその人の今の世界です。すべてを受け止めましよう。</a:t>
            </a: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視覚・聴覚・触覚を使って</a:t>
            </a:r>
            <a:r>
              <a:rPr kumimoji="1" lang="ja-JP" altLang="en-US" sz="1200" kern="1200" dirty="0">
                <a:solidFill>
                  <a:schemeClr val="tx1"/>
                </a:solidFill>
                <a:effectLst/>
                <a:latin typeface="+mn-lt"/>
                <a:ea typeface="+mn-ea"/>
                <a:cs typeface="+mn-cs"/>
              </a:rPr>
              <a:t>聴く</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認知症になると、いろいろな障害から、相手が誰なのかわからなくなる、考える速度が遅くなる、声を上手に出せなくなる、といったことが起こります。そのため、人が話しかけてくると、すぐに受け容れることができず、相手の態度によっては驚いたり、不安になったり、怒ったりしてしまいます。そうした認知症の人の状態をよく知ったうえで、その人が話しやすい雰囲気を作りましょう。相手のことを思いながら視覚・聴覚・触覚を使ったコミュニケーション</a:t>
            </a:r>
            <a:r>
              <a:rPr kumimoji="1" lang="ja-JP" altLang="en-US" sz="1200" kern="1200" dirty="0">
                <a:solidFill>
                  <a:schemeClr val="tx1"/>
                </a:solidFill>
                <a:effectLst/>
                <a:latin typeface="+mn-lt"/>
                <a:ea typeface="+mn-ea"/>
                <a:cs typeface="+mn-cs"/>
              </a:rPr>
              <a:t>を行います</a:t>
            </a:r>
            <a:r>
              <a:rPr kumimoji="1" lang="ja-JP" altLang="ja-JP" sz="1200" kern="1200" dirty="0">
                <a:solidFill>
                  <a:schemeClr val="tx1"/>
                </a:solidFill>
                <a:effectLst/>
                <a:latin typeface="+mn-lt"/>
                <a:ea typeface="+mn-ea"/>
                <a:cs typeface="+mn-cs"/>
              </a:rPr>
              <a:t>。具体的には、きちんと目を合わせる、耳を傾ける、触れることです。</a:t>
            </a:r>
          </a:p>
        </p:txBody>
      </p:sp>
      <p:sp>
        <p:nvSpPr>
          <p:cNvPr id="4" name="スライド番号プレースホルダー 3">
            <a:extLst>
              <a:ext uri="{FF2B5EF4-FFF2-40B4-BE49-F238E27FC236}">
                <a16:creationId xmlns:a16="http://schemas.microsoft.com/office/drawing/2014/main" id="{21EEF7A1-65D1-DA58-4610-503843AE9C96}"/>
              </a:ext>
            </a:extLst>
          </p:cNvPr>
          <p:cNvSpPr>
            <a:spLocks noGrp="1"/>
          </p:cNvSpPr>
          <p:nvPr>
            <p:ph type="sldNum" sz="quarter" idx="5"/>
          </p:nvPr>
        </p:nvSpPr>
        <p:spPr/>
        <p:txBody>
          <a:bodyPr/>
          <a:lstStyle/>
          <a:p>
            <a:fld id="{493915F9-5F26-4422-9AD2-5D267B6EAB83}" type="slidenum">
              <a:rPr kumimoji="1" lang="ja-JP" altLang="en-US" smtClean="0"/>
              <a:t>8</a:t>
            </a:fld>
            <a:endParaRPr kumimoji="1" lang="ja-JP" altLang="en-US"/>
          </a:p>
        </p:txBody>
      </p:sp>
    </p:spTree>
    <p:extLst>
      <p:ext uri="{BB962C8B-B14F-4D97-AF65-F5344CB8AC3E}">
        <p14:creationId xmlns:p14="http://schemas.microsoft.com/office/powerpoint/2010/main" val="27762538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C8ED45-A407-1B2D-6CB6-01CA9CE1E16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AAA1DE6-1E44-DD6E-B7B4-9311000ACD0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E2EE3E8-99D8-86B8-2CAA-7D58EBF56821}"/>
              </a:ext>
            </a:extLst>
          </p:cNvPr>
          <p:cNvSpPr>
            <a:spLocks noGrp="1"/>
          </p:cNvSpPr>
          <p:nvPr>
            <p:ph type="body" idx="1"/>
          </p:nvPr>
        </p:nvSpPr>
        <p:spPr/>
        <p:txBody>
          <a:bodyPr/>
          <a:lstStyle/>
          <a:p>
            <a:r>
              <a:rPr kumimoji="1" lang="ja-JP" altLang="en-US" sz="1200" b="1" kern="1200" dirty="0">
                <a:solidFill>
                  <a:schemeClr val="tx1"/>
                </a:solidFill>
                <a:effectLst/>
                <a:latin typeface="+mn-lt"/>
                <a:ea typeface="+mn-ea"/>
                <a:cs typeface="+mn-cs"/>
              </a:rPr>
              <a:t>基本の接し方</a:t>
            </a:r>
            <a:endParaRPr kumimoji="1" lang="en-US" altLang="ja-JP" sz="1200" b="1"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人は、笑顔の人を見ると自分も自然に微笑んで幸せな気分になり、怒った顔を見ると自分も不機嫌な気持ちになってしまうものです。これは「ミラーニューロン」という、目にした他者の動作を自分の脳内で鏡のように映し出す神経細胞の働きによるものと言われています。映し出すだけでなく、見たものと同じ動作を起こさせることがあると言われています。認知症の人と会うとき、話しかけるときは、相手の目を見て、笑顔でいましょう。認知症が進行した段階でも、「笑顔」「視線」「ジェスチャー」といった非言語シグナルを認知する能力はかなり保たれていると言われます。たとえ顔を見て「誰か」がわからなかったとしても、表情や視線を読み、その人から発する情報を受け取ることはできるのです。</a:t>
            </a:r>
          </a:p>
          <a:p>
            <a:r>
              <a:rPr kumimoji="1" lang="en-US" altLang="ja-JP" sz="1200" kern="1200" dirty="0">
                <a:solidFill>
                  <a:schemeClr val="tx1"/>
                </a:solidFill>
                <a:effectLst/>
                <a:latin typeface="+mn-lt"/>
                <a:ea typeface="+mn-ea"/>
                <a:cs typeface="+mn-cs"/>
              </a:rPr>
              <a:t> </a:t>
            </a:r>
            <a:r>
              <a:rPr kumimoji="1" lang="ja-JP" altLang="ja-JP" sz="1200" b="1" kern="1200" dirty="0">
                <a:solidFill>
                  <a:schemeClr val="tx1"/>
                </a:solidFill>
                <a:effectLst/>
                <a:latin typeface="+mn-lt"/>
                <a:ea typeface="+mn-ea"/>
                <a:cs typeface="+mn-cs"/>
              </a:rPr>
              <a:t>①斜めから近づきます。</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その人に近づいていくときは、安心して自分を確認してもらえるような配慮が必要です。正面からではなく、左右に少しずらした位置から近づいていきましょう。正面をふさいでしまうと、前方の視界をふさいでしまい、圧迫感を与えることがあるためです。</a:t>
            </a:r>
          </a:p>
          <a:p>
            <a:r>
              <a:rPr kumimoji="1" lang="ja-JP" altLang="ja-JP" sz="1200" b="1" kern="1200" dirty="0">
                <a:solidFill>
                  <a:schemeClr val="tx1"/>
                </a:solidFill>
                <a:effectLst/>
                <a:latin typeface="+mn-lt"/>
                <a:ea typeface="+mn-ea"/>
                <a:cs typeface="+mn-cs"/>
              </a:rPr>
              <a:t>②ベッドの場合は、足もとから近づきます。</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ベッドに寝ている人に近づくときは、まずは、その人の足もとの位置から話しかけましょう。自分の存在に気がついてくれたら、顔のほうへ移動します。手が触れるギリギリの位置で話しましょう。</a:t>
            </a:r>
          </a:p>
          <a:p>
            <a:r>
              <a:rPr kumimoji="1" lang="ja-JP" altLang="ja-JP" sz="1200" b="1" kern="1200" dirty="0">
                <a:solidFill>
                  <a:schemeClr val="tx1"/>
                </a:solidFill>
                <a:effectLst/>
                <a:latin typeface="+mn-lt"/>
                <a:ea typeface="+mn-ea"/>
                <a:cs typeface="+mn-cs"/>
              </a:rPr>
              <a:t>③いったん相手の視界に入る位置に</a:t>
            </a:r>
            <a:r>
              <a:rPr kumimoji="1" lang="ja-JP" altLang="en-US" sz="1200" b="1" kern="1200" dirty="0">
                <a:solidFill>
                  <a:schemeClr val="tx1"/>
                </a:solidFill>
                <a:effectLst/>
                <a:latin typeface="+mn-lt"/>
                <a:ea typeface="+mn-ea"/>
                <a:cs typeface="+mn-cs"/>
              </a:rPr>
              <a:t>移動し</a:t>
            </a:r>
            <a:r>
              <a:rPr kumimoji="1" lang="ja-JP" altLang="ja-JP" sz="1200" b="1" kern="1200" dirty="0">
                <a:solidFill>
                  <a:schemeClr val="tx1"/>
                </a:solidFill>
                <a:effectLst/>
                <a:latin typeface="+mn-lt"/>
                <a:ea typeface="+mn-ea"/>
                <a:cs typeface="+mn-cs"/>
              </a:rPr>
              <a:t>ます。</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誰が話しかけているのかをわかってもらうために、相手の視界に入る位置に動いて視線をつかみます。</a:t>
            </a:r>
          </a:p>
          <a:p>
            <a:r>
              <a:rPr kumimoji="1" lang="ja-JP" altLang="ja-JP" sz="1200" kern="1200" dirty="0">
                <a:solidFill>
                  <a:schemeClr val="tx1"/>
                </a:solidFill>
                <a:effectLst/>
                <a:latin typeface="+mn-lt"/>
                <a:ea typeface="+mn-ea"/>
                <a:cs typeface="+mn-cs"/>
              </a:rPr>
              <a:t>④相手の正面から少し斜めの位置に移動します</a:t>
            </a:r>
          </a:p>
          <a:p>
            <a:r>
              <a:rPr kumimoji="1" lang="ja-JP" altLang="ja-JP" sz="1200" kern="1200" dirty="0">
                <a:solidFill>
                  <a:schemeClr val="tx1"/>
                </a:solidFill>
                <a:effectLst/>
                <a:latin typeface="+mn-lt"/>
                <a:ea typeface="+mn-ea"/>
                <a:cs typeface="+mn-cs"/>
              </a:rPr>
              <a:t>相手の少し斜めの位置に移動します。</a:t>
            </a:r>
          </a:p>
          <a:p>
            <a:r>
              <a:rPr kumimoji="1" lang="ja-JP" altLang="en-US" sz="1200" b="1" kern="1200" dirty="0">
                <a:solidFill>
                  <a:schemeClr val="tx1"/>
                </a:solidFill>
                <a:effectLst/>
                <a:latin typeface="+mn-lt"/>
                <a:ea typeface="+mn-ea"/>
                <a:cs typeface="+mn-cs"/>
              </a:rPr>
              <a:t>⑤</a:t>
            </a:r>
            <a:r>
              <a:rPr kumimoji="1" lang="ja-JP" altLang="ja-JP" sz="1200" b="1" kern="1200" dirty="0">
                <a:solidFill>
                  <a:schemeClr val="tx1"/>
                </a:solidFill>
                <a:effectLst/>
                <a:latin typeface="+mn-lt"/>
                <a:ea typeface="+mn-ea"/>
                <a:cs typeface="+mn-cs"/>
              </a:rPr>
              <a:t>自分の目の高さを相手の目の高さより少し下になるようにします。</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自分の頭頂部がその人の目の高さと同じくらいになるようにし、その人よりも少し下から目線を合わせましよう。</a:t>
            </a:r>
          </a:p>
          <a:p>
            <a:r>
              <a:rPr kumimoji="1" lang="ja-JP" altLang="en-US" sz="1200" b="1" kern="1200" dirty="0">
                <a:solidFill>
                  <a:schemeClr val="tx1"/>
                </a:solidFill>
                <a:effectLst/>
                <a:latin typeface="+mn-lt"/>
                <a:ea typeface="+mn-ea"/>
                <a:cs typeface="+mn-cs"/>
              </a:rPr>
              <a:t>⑥</a:t>
            </a:r>
            <a:r>
              <a:rPr kumimoji="1" lang="ja-JP" altLang="ja-JP" sz="1200" b="1" kern="1200" dirty="0">
                <a:solidFill>
                  <a:schemeClr val="tx1"/>
                </a:solidFill>
                <a:effectLst/>
                <a:latin typeface="+mn-lt"/>
                <a:ea typeface="+mn-ea"/>
                <a:cs typeface="+mn-cs"/>
              </a:rPr>
              <a:t>長い会話のときはときどき目線を外します。</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目線を合わせて話をするのはとても大切なことです。しかし、長い間見つめていると、圧迫感を与えてしまい、疲れさせてしまうかもしれません。長い時間、話をするときは、ときどき目線を目のまわりに移すようにしましょう。</a:t>
            </a:r>
          </a:p>
          <a:p>
            <a:r>
              <a:rPr kumimoji="1" lang="en-US" altLang="ja-JP" sz="1200" kern="1200" dirty="0">
                <a:solidFill>
                  <a:schemeClr val="tx1"/>
                </a:solidFill>
                <a:effectLst/>
                <a:latin typeface="+mn-lt"/>
                <a:ea typeface="+mn-ea"/>
                <a:cs typeface="+mn-cs"/>
              </a:rPr>
              <a:t> </a:t>
            </a:r>
            <a:r>
              <a:rPr kumimoji="1" lang="ja-JP" altLang="ja-JP" sz="1200" b="1" kern="1200" dirty="0">
                <a:solidFill>
                  <a:schemeClr val="tx1"/>
                </a:solidFill>
                <a:effectLst/>
                <a:latin typeface="+mn-lt"/>
                <a:ea typeface="+mn-ea"/>
                <a:cs typeface="+mn-cs"/>
              </a:rPr>
              <a:t>※見せたいもの（食事の際のスプーンなど）は視線の先に入れます。</a:t>
            </a:r>
            <a:endParaRPr kumimoji="1" lang="ja-JP" altLang="ja-JP" sz="1200" kern="1200" dirty="0">
              <a:solidFill>
                <a:schemeClr val="tx1"/>
              </a:solidFill>
              <a:effectLst/>
              <a:latin typeface="+mn-lt"/>
              <a:ea typeface="+mn-ea"/>
              <a:cs typeface="+mn-cs"/>
            </a:endParaRPr>
          </a:p>
        </p:txBody>
      </p:sp>
      <p:sp>
        <p:nvSpPr>
          <p:cNvPr id="4" name="スライド番号プレースホルダー 3">
            <a:extLst>
              <a:ext uri="{FF2B5EF4-FFF2-40B4-BE49-F238E27FC236}">
                <a16:creationId xmlns:a16="http://schemas.microsoft.com/office/drawing/2014/main" id="{CC5947FE-1F59-5CE1-24F6-1FB63252DEB6}"/>
              </a:ext>
            </a:extLst>
          </p:cNvPr>
          <p:cNvSpPr>
            <a:spLocks noGrp="1"/>
          </p:cNvSpPr>
          <p:nvPr>
            <p:ph type="sldNum" sz="quarter" idx="5"/>
          </p:nvPr>
        </p:nvSpPr>
        <p:spPr/>
        <p:txBody>
          <a:bodyPr/>
          <a:lstStyle/>
          <a:p>
            <a:fld id="{493915F9-5F26-4422-9AD2-5D267B6EAB83}" type="slidenum">
              <a:rPr kumimoji="1" lang="ja-JP" altLang="en-US" smtClean="0"/>
              <a:t>9</a:t>
            </a:fld>
            <a:endParaRPr kumimoji="1" lang="ja-JP" altLang="en-US"/>
          </a:p>
        </p:txBody>
      </p:sp>
    </p:spTree>
    <p:extLst>
      <p:ext uri="{BB962C8B-B14F-4D97-AF65-F5344CB8AC3E}">
        <p14:creationId xmlns:p14="http://schemas.microsoft.com/office/powerpoint/2010/main" val="28468986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9697086-E465-31DE-7E30-3B2F89D912B2}"/>
              </a:ext>
            </a:extLst>
          </p:cNvPr>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BE0D6BBC-89E5-C1D1-C0C0-9A1C1790EE92}"/>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D94FE453-ACA5-DDC2-A2BF-BF1C8AF8FD8A}"/>
              </a:ext>
            </a:extLst>
          </p:cNvPr>
          <p:cNvSpPr>
            <a:spLocks noGrp="1"/>
          </p:cNvSpPr>
          <p:nvPr>
            <p:ph type="dt" sz="half" idx="10"/>
          </p:nvPr>
        </p:nvSpPr>
        <p:spPr/>
        <p:txBody>
          <a:bodyPr/>
          <a:lstStyle/>
          <a:p>
            <a:fld id="{A99FB006-4A2F-4A90-AA3C-21AB863890A7}" type="datetime1">
              <a:rPr kumimoji="1" lang="ja-JP" altLang="en-US" smtClean="0"/>
              <a:t>2026/2/18</a:t>
            </a:fld>
            <a:endParaRPr kumimoji="1" lang="ja-JP" altLang="en-US"/>
          </a:p>
        </p:txBody>
      </p:sp>
      <p:sp>
        <p:nvSpPr>
          <p:cNvPr id="5" name="フッター プレースホルダー 4">
            <a:extLst>
              <a:ext uri="{FF2B5EF4-FFF2-40B4-BE49-F238E27FC236}">
                <a16:creationId xmlns:a16="http://schemas.microsoft.com/office/drawing/2014/main" id="{F85B9CF0-A9E2-11E4-3B9F-06B3BCC4CA6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73C35E5-B0DA-3C20-3A35-81D299B2B649}"/>
              </a:ext>
            </a:extLst>
          </p:cNvPr>
          <p:cNvSpPr>
            <a:spLocks noGrp="1"/>
          </p:cNvSpPr>
          <p:nvPr>
            <p:ph type="sldNum" sz="quarter" idx="12"/>
          </p:nvPr>
        </p:nvSpPr>
        <p:spPr/>
        <p:txBody>
          <a:bodyPr/>
          <a:lstStyle/>
          <a:p>
            <a:fld id="{A1E858C7-7B3D-4242-98FE-1F9BDE6F0F1F}" type="slidenum">
              <a:rPr kumimoji="1" lang="ja-JP" altLang="en-US" smtClean="0"/>
              <a:t>‹#›</a:t>
            </a:fld>
            <a:endParaRPr kumimoji="1" lang="ja-JP" altLang="en-US"/>
          </a:p>
        </p:txBody>
      </p:sp>
    </p:spTree>
    <p:extLst>
      <p:ext uri="{BB962C8B-B14F-4D97-AF65-F5344CB8AC3E}">
        <p14:creationId xmlns:p14="http://schemas.microsoft.com/office/powerpoint/2010/main" val="27424860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3FE7B18-EFCA-417C-78DA-1D7D35AD8DD6}"/>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BF14E6A-074F-A932-C9AA-8CDB194F899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E50A86E-B967-872F-E90D-62BA3C8F8896}"/>
              </a:ext>
            </a:extLst>
          </p:cNvPr>
          <p:cNvSpPr>
            <a:spLocks noGrp="1"/>
          </p:cNvSpPr>
          <p:nvPr>
            <p:ph type="dt" sz="half" idx="10"/>
          </p:nvPr>
        </p:nvSpPr>
        <p:spPr/>
        <p:txBody>
          <a:bodyPr/>
          <a:lstStyle/>
          <a:p>
            <a:fld id="{C7831EDC-F5DE-41AC-82D9-4138BD7DE78E}" type="datetime1">
              <a:rPr kumimoji="1" lang="ja-JP" altLang="en-US" smtClean="0"/>
              <a:t>2026/2/18</a:t>
            </a:fld>
            <a:endParaRPr kumimoji="1" lang="ja-JP" altLang="en-US"/>
          </a:p>
        </p:txBody>
      </p:sp>
      <p:sp>
        <p:nvSpPr>
          <p:cNvPr id="5" name="フッター プレースホルダー 4">
            <a:extLst>
              <a:ext uri="{FF2B5EF4-FFF2-40B4-BE49-F238E27FC236}">
                <a16:creationId xmlns:a16="http://schemas.microsoft.com/office/drawing/2014/main" id="{E733A750-0B76-DE6C-CDA5-F73746C210E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41CCC85-39EB-B8D5-047C-57D72F2EBAC8}"/>
              </a:ext>
            </a:extLst>
          </p:cNvPr>
          <p:cNvSpPr>
            <a:spLocks noGrp="1"/>
          </p:cNvSpPr>
          <p:nvPr>
            <p:ph type="sldNum" sz="quarter" idx="12"/>
          </p:nvPr>
        </p:nvSpPr>
        <p:spPr/>
        <p:txBody>
          <a:bodyPr/>
          <a:lstStyle/>
          <a:p>
            <a:fld id="{A1E858C7-7B3D-4242-98FE-1F9BDE6F0F1F}" type="slidenum">
              <a:rPr kumimoji="1" lang="ja-JP" altLang="en-US" smtClean="0"/>
              <a:t>‹#›</a:t>
            </a:fld>
            <a:endParaRPr kumimoji="1" lang="ja-JP" altLang="en-US"/>
          </a:p>
        </p:txBody>
      </p:sp>
    </p:spTree>
    <p:extLst>
      <p:ext uri="{BB962C8B-B14F-4D97-AF65-F5344CB8AC3E}">
        <p14:creationId xmlns:p14="http://schemas.microsoft.com/office/powerpoint/2010/main" val="39570536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C4C9A352-3BB4-174A-96A4-9DF6D92BEFC1}"/>
              </a:ext>
            </a:extLst>
          </p:cNvPr>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634A8FB-2F50-14E3-9191-E09700296AC0}"/>
              </a:ext>
            </a:extLst>
          </p:cNvPr>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8ABC91B-A836-3A07-48B6-0661FEEC3D49}"/>
              </a:ext>
            </a:extLst>
          </p:cNvPr>
          <p:cNvSpPr>
            <a:spLocks noGrp="1"/>
          </p:cNvSpPr>
          <p:nvPr>
            <p:ph type="dt" sz="half" idx="10"/>
          </p:nvPr>
        </p:nvSpPr>
        <p:spPr/>
        <p:txBody>
          <a:bodyPr/>
          <a:lstStyle/>
          <a:p>
            <a:fld id="{E2CBFCC4-BAD1-46EA-9F4C-4D1A61B3BFCF}" type="datetime1">
              <a:rPr kumimoji="1" lang="ja-JP" altLang="en-US" smtClean="0"/>
              <a:t>2026/2/18</a:t>
            </a:fld>
            <a:endParaRPr kumimoji="1" lang="ja-JP" altLang="en-US"/>
          </a:p>
        </p:txBody>
      </p:sp>
      <p:sp>
        <p:nvSpPr>
          <p:cNvPr id="5" name="フッター プレースホルダー 4">
            <a:extLst>
              <a:ext uri="{FF2B5EF4-FFF2-40B4-BE49-F238E27FC236}">
                <a16:creationId xmlns:a16="http://schemas.microsoft.com/office/drawing/2014/main" id="{7F92CAF2-05F5-B339-4DF7-AA9B75208E4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3AD3E70-B652-A71C-09A9-F65E0A85AD5C}"/>
              </a:ext>
            </a:extLst>
          </p:cNvPr>
          <p:cNvSpPr>
            <a:spLocks noGrp="1"/>
          </p:cNvSpPr>
          <p:nvPr>
            <p:ph type="sldNum" sz="quarter" idx="12"/>
          </p:nvPr>
        </p:nvSpPr>
        <p:spPr/>
        <p:txBody>
          <a:bodyPr/>
          <a:lstStyle/>
          <a:p>
            <a:fld id="{A1E858C7-7B3D-4242-98FE-1F9BDE6F0F1F}" type="slidenum">
              <a:rPr kumimoji="1" lang="ja-JP" altLang="en-US" smtClean="0"/>
              <a:t>‹#›</a:t>
            </a:fld>
            <a:endParaRPr kumimoji="1" lang="ja-JP" altLang="en-US"/>
          </a:p>
        </p:txBody>
      </p:sp>
    </p:spTree>
    <p:extLst>
      <p:ext uri="{BB962C8B-B14F-4D97-AF65-F5344CB8AC3E}">
        <p14:creationId xmlns:p14="http://schemas.microsoft.com/office/powerpoint/2010/main" val="29529016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1094B04-1AF7-E781-3C4F-8CA8A669F68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3689D2F-08A4-A488-602A-9D2F2EBF55B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3FACCB2-183F-C95D-75C8-DEDEB23F7390}"/>
              </a:ext>
            </a:extLst>
          </p:cNvPr>
          <p:cNvSpPr>
            <a:spLocks noGrp="1"/>
          </p:cNvSpPr>
          <p:nvPr>
            <p:ph type="dt" sz="half" idx="10"/>
          </p:nvPr>
        </p:nvSpPr>
        <p:spPr/>
        <p:txBody>
          <a:bodyPr/>
          <a:lstStyle/>
          <a:p>
            <a:fld id="{E32B88FC-793C-4CFD-BF61-6BE2C4D47015}" type="datetime1">
              <a:rPr kumimoji="1" lang="ja-JP" altLang="en-US" smtClean="0"/>
              <a:t>2026/2/18</a:t>
            </a:fld>
            <a:endParaRPr kumimoji="1" lang="ja-JP" altLang="en-US"/>
          </a:p>
        </p:txBody>
      </p:sp>
      <p:sp>
        <p:nvSpPr>
          <p:cNvPr id="5" name="フッター プレースホルダー 4">
            <a:extLst>
              <a:ext uri="{FF2B5EF4-FFF2-40B4-BE49-F238E27FC236}">
                <a16:creationId xmlns:a16="http://schemas.microsoft.com/office/drawing/2014/main" id="{0E356AF5-5793-48BF-2882-0994B77C7D0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6046B67-9856-0A4C-2ADB-67585D6D00D3}"/>
              </a:ext>
            </a:extLst>
          </p:cNvPr>
          <p:cNvSpPr>
            <a:spLocks noGrp="1"/>
          </p:cNvSpPr>
          <p:nvPr>
            <p:ph type="sldNum" sz="quarter" idx="12"/>
          </p:nvPr>
        </p:nvSpPr>
        <p:spPr/>
        <p:txBody>
          <a:bodyPr/>
          <a:lstStyle/>
          <a:p>
            <a:fld id="{A1E858C7-7B3D-4242-98FE-1F9BDE6F0F1F}" type="slidenum">
              <a:rPr kumimoji="1" lang="ja-JP" altLang="en-US" smtClean="0"/>
              <a:t>‹#›</a:t>
            </a:fld>
            <a:endParaRPr kumimoji="1" lang="ja-JP" altLang="en-US"/>
          </a:p>
        </p:txBody>
      </p:sp>
    </p:spTree>
    <p:extLst>
      <p:ext uri="{BB962C8B-B14F-4D97-AF65-F5344CB8AC3E}">
        <p14:creationId xmlns:p14="http://schemas.microsoft.com/office/powerpoint/2010/main" val="1583464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A39987-61F9-3C19-3349-3D7EBF7147BF}"/>
              </a:ext>
            </a:extLst>
          </p:cNvPr>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35908B5-F6FB-075A-5730-E61A9C66F735}"/>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7A5EEF31-EBF5-4743-B32A-392CFCE56026}"/>
              </a:ext>
            </a:extLst>
          </p:cNvPr>
          <p:cNvSpPr>
            <a:spLocks noGrp="1"/>
          </p:cNvSpPr>
          <p:nvPr>
            <p:ph type="dt" sz="half" idx="10"/>
          </p:nvPr>
        </p:nvSpPr>
        <p:spPr/>
        <p:txBody>
          <a:bodyPr/>
          <a:lstStyle/>
          <a:p>
            <a:fld id="{0AC88F99-6419-474A-8A28-CC18BF99F6CA}" type="datetime1">
              <a:rPr kumimoji="1" lang="ja-JP" altLang="en-US" smtClean="0"/>
              <a:t>2026/2/18</a:t>
            </a:fld>
            <a:endParaRPr kumimoji="1" lang="ja-JP" altLang="en-US"/>
          </a:p>
        </p:txBody>
      </p:sp>
      <p:sp>
        <p:nvSpPr>
          <p:cNvPr id="5" name="フッター プレースホルダー 4">
            <a:extLst>
              <a:ext uri="{FF2B5EF4-FFF2-40B4-BE49-F238E27FC236}">
                <a16:creationId xmlns:a16="http://schemas.microsoft.com/office/drawing/2014/main" id="{DDF4AEA9-80BF-F571-07DA-AC06374FA86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25E0F99-271B-0124-1DE3-10C22DAE2358}"/>
              </a:ext>
            </a:extLst>
          </p:cNvPr>
          <p:cNvSpPr>
            <a:spLocks noGrp="1"/>
          </p:cNvSpPr>
          <p:nvPr>
            <p:ph type="sldNum" sz="quarter" idx="12"/>
          </p:nvPr>
        </p:nvSpPr>
        <p:spPr/>
        <p:txBody>
          <a:bodyPr/>
          <a:lstStyle/>
          <a:p>
            <a:fld id="{A1E858C7-7B3D-4242-98FE-1F9BDE6F0F1F}" type="slidenum">
              <a:rPr kumimoji="1" lang="ja-JP" altLang="en-US" smtClean="0"/>
              <a:t>‹#›</a:t>
            </a:fld>
            <a:endParaRPr kumimoji="1" lang="ja-JP" altLang="en-US"/>
          </a:p>
        </p:txBody>
      </p:sp>
    </p:spTree>
    <p:extLst>
      <p:ext uri="{BB962C8B-B14F-4D97-AF65-F5344CB8AC3E}">
        <p14:creationId xmlns:p14="http://schemas.microsoft.com/office/powerpoint/2010/main" val="3820412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0C0D0FD-2D71-C225-25FC-C94E18C4939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09C49B8-A536-3057-9F64-CEAF7B81261B}"/>
              </a:ext>
            </a:extLst>
          </p:cNvPr>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5B156E44-F0C2-2EDF-7DDB-00CDC20ED514}"/>
              </a:ext>
            </a:extLst>
          </p:cNvPr>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B7F484F0-3B22-E662-7CE5-4B673CFE79C9}"/>
              </a:ext>
            </a:extLst>
          </p:cNvPr>
          <p:cNvSpPr>
            <a:spLocks noGrp="1"/>
          </p:cNvSpPr>
          <p:nvPr>
            <p:ph type="dt" sz="half" idx="10"/>
          </p:nvPr>
        </p:nvSpPr>
        <p:spPr/>
        <p:txBody>
          <a:bodyPr/>
          <a:lstStyle/>
          <a:p>
            <a:fld id="{2D229E2E-72A8-4D80-80BF-3D7D5D3A35E0}" type="datetime1">
              <a:rPr kumimoji="1" lang="ja-JP" altLang="en-US" smtClean="0"/>
              <a:t>2026/2/18</a:t>
            </a:fld>
            <a:endParaRPr kumimoji="1" lang="ja-JP" altLang="en-US"/>
          </a:p>
        </p:txBody>
      </p:sp>
      <p:sp>
        <p:nvSpPr>
          <p:cNvPr id="6" name="フッター プレースホルダー 5">
            <a:extLst>
              <a:ext uri="{FF2B5EF4-FFF2-40B4-BE49-F238E27FC236}">
                <a16:creationId xmlns:a16="http://schemas.microsoft.com/office/drawing/2014/main" id="{C59A6963-CB5A-C925-5B42-F1A315D0470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516D7C8-9BFD-666D-B9F7-495B3D241178}"/>
              </a:ext>
            </a:extLst>
          </p:cNvPr>
          <p:cNvSpPr>
            <a:spLocks noGrp="1"/>
          </p:cNvSpPr>
          <p:nvPr>
            <p:ph type="sldNum" sz="quarter" idx="12"/>
          </p:nvPr>
        </p:nvSpPr>
        <p:spPr/>
        <p:txBody>
          <a:bodyPr/>
          <a:lstStyle/>
          <a:p>
            <a:fld id="{A1E858C7-7B3D-4242-98FE-1F9BDE6F0F1F}" type="slidenum">
              <a:rPr kumimoji="1" lang="ja-JP" altLang="en-US" smtClean="0"/>
              <a:t>‹#›</a:t>
            </a:fld>
            <a:endParaRPr kumimoji="1" lang="ja-JP" altLang="en-US"/>
          </a:p>
        </p:txBody>
      </p:sp>
    </p:spTree>
    <p:extLst>
      <p:ext uri="{BB962C8B-B14F-4D97-AF65-F5344CB8AC3E}">
        <p14:creationId xmlns:p14="http://schemas.microsoft.com/office/powerpoint/2010/main" val="18514659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A895617-E119-5678-1821-AB83A2A2CF6D}"/>
              </a:ext>
            </a:extLst>
          </p:cNvPr>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4E1138F-A28C-AB73-4DF9-8D37D8980BE5}"/>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B5F34AC-25A7-2C49-698B-7B961427DD63}"/>
              </a:ext>
            </a:extLst>
          </p:cNvPr>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861D004-AD2D-B357-EDEC-5C5C67282D20}"/>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C3235D76-A6BC-3DAF-D5A7-C6650D1CC907}"/>
              </a:ext>
            </a:extLst>
          </p:cNvPr>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26CC1C1-8E8E-DC11-78BB-AA0D5ACFD870}"/>
              </a:ext>
            </a:extLst>
          </p:cNvPr>
          <p:cNvSpPr>
            <a:spLocks noGrp="1"/>
          </p:cNvSpPr>
          <p:nvPr>
            <p:ph type="dt" sz="half" idx="10"/>
          </p:nvPr>
        </p:nvSpPr>
        <p:spPr/>
        <p:txBody>
          <a:bodyPr/>
          <a:lstStyle/>
          <a:p>
            <a:fld id="{08F76ED6-D816-4241-9190-F6F561807383}" type="datetime1">
              <a:rPr kumimoji="1" lang="ja-JP" altLang="en-US" smtClean="0"/>
              <a:t>2026/2/18</a:t>
            </a:fld>
            <a:endParaRPr kumimoji="1" lang="ja-JP" altLang="en-US"/>
          </a:p>
        </p:txBody>
      </p:sp>
      <p:sp>
        <p:nvSpPr>
          <p:cNvPr id="8" name="フッター プレースホルダー 7">
            <a:extLst>
              <a:ext uri="{FF2B5EF4-FFF2-40B4-BE49-F238E27FC236}">
                <a16:creationId xmlns:a16="http://schemas.microsoft.com/office/drawing/2014/main" id="{AC3DEEF0-CDB0-C296-FAEE-371CD6FFCA5A}"/>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B97F0946-5A66-4F88-80BF-C467F5C149C0}"/>
              </a:ext>
            </a:extLst>
          </p:cNvPr>
          <p:cNvSpPr>
            <a:spLocks noGrp="1"/>
          </p:cNvSpPr>
          <p:nvPr>
            <p:ph type="sldNum" sz="quarter" idx="12"/>
          </p:nvPr>
        </p:nvSpPr>
        <p:spPr/>
        <p:txBody>
          <a:bodyPr/>
          <a:lstStyle/>
          <a:p>
            <a:fld id="{A1E858C7-7B3D-4242-98FE-1F9BDE6F0F1F}" type="slidenum">
              <a:rPr kumimoji="1" lang="ja-JP" altLang="en-US" smtClean="0"/>
              <a:t>‹#›</a:t>
            </a:fld>
            <a:endParaRPr kumimoji="1" lang="ja-JP" altLang="en-US"/>
          </a:p>
        </p:txBody>
      </p:sp>
    </p:spTree>
    <p:extLst>
      <p:ext uri="{BB962C8B-B14F-4D97-AF65-F5344CB8AC3E}">
        <p14:creationId xmlns:p14="http://schemas.microsoft.com/office/powerpoint/2010/main" val="8909781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699821-84CF-215B-2083-96A5EDFD807A}"/>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C7566104-7D03-F92F-21E9-6E9A5A3898E3}"/>
              </a:ext>
            </a:extLst>
          </p:cNvPr>
          <p:cNvSpPr>
            <a:spLocks noGrp="1"/>
          </p:cNvSpPr>
          <p:nvPr>
            <p:ph type="dt" sz="half" idx="10"/>
          </p:nvPr>
        </p:nvSpPr>
        <p:spPr/>
        <p:txBody>
          <a:bodyPr/>
          <a:lstStyle/>
          <a:p>
            <a:fld id="{837C29C8-D3A0-4613-9C74-C4EE775DCA20}" type="datetime1">
              <a:rPr kumimoji="1" lang="ja-JP" altLang="en-US" smtClean="0"/>
              <a:t>2026/2/18</a:t>
            </a:fld>
            <a:endParaRPr kumimoji="1" lang="ja-JP" altLang="en-US"/>
          </a:p>
        </p:txBody>
      </p:sp>
      <p:sp>
        <p:nvSpPr>
          <p:cNvPr id="4" name="フッター プレースホルダー 3">
            <a:extLst>
              <a:ext uri="{FF2B5EF4-FFF2-40B4-BE49-F238E27FC236}">
                <a16:creationId xmlns:a16="http://schemas.microsoft.com/office/drawing/2014/main" id="{9D21A1D9-E267-A7BA-9392-5429F87AB9DB}"/>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F62978C1-56FB-1202-2D0D-58B192C7E5E3}"/>
              </a:ext>
            </a:extLst>
          </p:cNvPr>
          <p:cNvSpPr>
            <a:spLocks noGrp="1"/>
          </p:cNvSpPr>
          <p:nvPr>
            <p:ph type="sldNum" sz="quarter" idx="12"/>
          </p:nvPr>
        </p:nvSpPr>
        <p:spPr/>
        <p:txBody>
          <a:bodyPr/>
          <a:lstStyle/>
          <a:p>
            <a:fld id="{A1E858C7-7B3D-4242-98FE-1F9BDE6F0F1F}" type="slidenum">
              <a:rPr kumimoji="1" lang="ja-JP" altLang="en-US" smtClean="0"/>
              <a:t>‹#›</a:t>
            </a:fld>
            <a:endParaRPr kumimoji="1" lang="ja-JP" altLang="en-US"/>
          </a:p>
        </p:txBody>
      </p:sp>
    </p:spTree>
    <p:extLst>
      <p:ext uri="{BB962C8B-B14F-4D97-AF65-F5344CB8AC3E}">
        <p14:creationId xmlns:p14="http://schemas.microsoft.com/office/powerpoint/2010/main" val="2603120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896F5979-37BB-5141-3DA5-6C618106C65C}"/>
              </a:ext>
            </a:extLst>
          </p:cNvPr>
          <p:cNvSpPr>
            <a:spLocks noGrp="1"/>
          </p:cNvSpPr>
          <p:nvPr>
            <p:ph type="dt" sz="half" idx="10"/>
          </p:nvPr>
        </p:nvSpPr>
        <p:spPr/>
        <p:txBody>
          <a:bodyPr/>
          <a:lstStyle/>
          <a:p>
            <a:fld id="{202E4AD3-63B3-4079-8AF1-DC5DF5ACE12E}" type="datetime1">
              <a:rPr kumimoji="1" lang="ja-JP" altLang="en-US" smtClean="0"/>
              <a:t>2026/2/18</a:t>
            </a:fld>
            <a:endParaRPr kumimoji="1" lang="ja-JP" altLang="en-US"/>
          </a:p>
        </p:txBody>
      </p:sp>
      <p:sp>
        <p:nvSpPr>
          <p:cNvPr id="3" name="フッター プレースホルダー 2">
            <a:extLst>
              <a:ext uri="{FF2B5EF4-FFF2-40B4-BE49-F238E27FC236}">
                <a16:creationId xmlns:a16="http://schemas.microsoft.com/office/drawing/2014/main" id="{1D7365FE-34C9-1405-B074-9CA6D2DC4069}"/>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4A3907BF-9ABF-E1EE-5D4C-771DAF37EAC6}"/>
              </a:ext>
            </a:extLst>
          </p:cNvPr>
          <p:cNvSpPr>
            <a:spLocks noGrp="1"/>
          </p:cNvSpPr>
          <p:nvPr>
            <p:ph type="sldNum" sz="quarter" idx="12"/>
          </p:nvPr>
        </p:nvSpPr>
        <p:spPr/>
        <p:txBody>
          <a:bodyPr/>
          <a:lstStyle/>
          <a:p>
            <a:fld id="{A1E858C7-7B3D-4242-98FE-1F9BDE6F0F1F}" type="slidenum">
              <a:rPr kumimoji="1" lang="ja-JP" altLang="en-US" smtClean="0"/>
              <a:t>‹#›</a:t>
            </a:fld>
            <a:endParaRPr kumimoji="1" lang="ja-JP" altLang="en-US"/>
          </a:p>
        </p:txBody>
      </p:sp>
    </p:spTree>
    <p:extLst>
      <p:ext uri="{BB962C8B-B14F-4D97-AF65-F5344CB8AC3E}">
        <p14:creationId xmlns:p14="http://schemas.microsoft.com/office/powerpoint/2010/main" val="3796200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9BD7A6A-128A-0E64-994B-A546EFCADC04}"/>
              </a:ext>
            </a:extLst>
          </p:cNvPr>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F0CC23A-80DF-BB5F-E73C-8D45C052B385}"/>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BE5F9581-072D-4AEE-5C1C-938CD23193FF}"/>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8A7C3DCB-2C04-EFEC-E43A-40A3F5D38B98}"/>
              </a:ext>
            </a:extLst>
          </p:cNvPr>
          <p:cNvSpPr>
            <a:spLocks noGrp="1"/>
          </p:cNvSpPr>
          <p:nvPr>
            <p:ph type="dt" sz="half" idx="10"/>
          </p:nvPr>
        </p:nvSpPr>
        <p:spPr/>
        <p:txBody>
          <a:bodyPr/>
          <a:lstStyle/>
          <a:p>
            <a:fld id="{6E74A3D2-2941-43CF-9B6B-1E128C6F2577}" type="datetime1">
              <a:rPr kumimoji="1" lang="ja-JP" altLang="en-US" smtClean="0"/>
              <a:t>2026/2/18</a:t>
            </a:fld>
            <a:endParaRPr kumimoji="1" lang="ja-JP" altLang="en-US"/>
          </a:p>
        </p:txBody>
      </p:sp>
      <p:sp>
        <p:nvSpPr>
          <p:cNvPr id="6" name="フッター プレースホルダー 5">
            <a:extLst>
              <a:ext uri="{FF2B5EF4-FFF2-40B4-BE49-F238E27FC236}">
                <a16:creationId xmlns:a16="http://schemas.microsoft.com/office/drawing/2014/main" id="{E08AF185-52E6-B4F0-879E-0234B1E7FE9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94882BF-4211-A775-52EB-0E4C38BFE6A0}"/>
              </a:ext>
            </a:extLst>
          </p:cNvPr>
          <p:cNvSpPr>
            <a:spLocks noGrp="1"/>
          </p:cNvSpPr>
          <p:nvPr>
            <p:ph type="sldNum" sz="quarter" idx="12"/>
          </p:nvPr>
        </p:nvSpPr>
        <p:spPr/>
        <p:txBody>
          <a:bodyPr/>
          <a:lstStyle/>
          <a:p>
            <a:fld id="{A1E858C7-7B3D-4242-98FE-1F9BDE6F0F1F}" type="slidenum">
              <a:rPr kumimoji="1" lang="ja-JP" altLang="en-US" smtClean="0"/>
              <a:t>‹#›</a:t>
            </a:fld>
            <a:endParaRPr kumimoji="1" lang="ja-JP" altLang="en-US"/>
          </a:p>
        </p:txBody>
      </p:sp>
    </p:spTree>
    <p:extLst>
      <p:ext uri="{BB962C8B-B14F-4D97-AF65-F5344CB8AC3E}">
        <p14:creationId xmlns:p14="http://schemas.microsoft.com/office/powerpoint/2010/main" val="15271314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28207F5-1A61-068D-63E8-8F69EC6290F4}"/>
              </a:ext>
            </a:extLst>
          </p:cNvPr>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0899C2E0-38CB-536F-61F2-37CA1FC5CB3A}"/>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a:extLst>
              <a:ext uri="{FF2B5EF4-FFF2-40B4-BE49-F238E27FC236}">
                <a16:creationId xmlns:a16="http://schemas.microsoft.com/office/drawing/2014/main" id="{701AA8D1-4CD1-AABA-EA08-73D62B5ECDE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ABC0FE8-B0D4-1DC2-930E-53A97E974547}"/>
              </a:ext>
            </a:extLst>
          </p:cNvPr>
          <p:cNvSpPr>
            <a:spLocks noGrp="1"/>
          </p:cNvSpPr>
          <p:nvPr>
            <p:ph type="dt" sz="half" idx="10"/>
          </p:nvPr>
        </p:nvSpPr>
        <p:spPr/>
        <p:txBody>
          <a:bodyPr/>
          <a:lstStyle/>
          <a:p>
            <a:fld id="{5E8042CB-2393-491F-B196-BADC0E64FDC1}" type="datetime1">
              <a:rPr kumimoji="1" lang="ja-JP" altLang="en-US" smtClean="0"/>
              <a:t>2026/2/18</a:t>
            </a:fld>
            <a:endParaRPr kumimoji="1" lang="ja-JP" altLang="en-US"/>
          </a:p>
        </p:txBody>
      </p:sp>
      <p:sp>
        <p:nvSpPr>
          <p:cNvPr id="6" name="フッター プレースホルダー 5">
            <a:extLst>
              <a:ext uri="{FF2B5EF4-FFF2-40B4-BE49-F238E27FC236}">
                <a16:creationId xmlns:a16="http://schemas.microsoft.com/office/drawing/2014/main" id="{FEC06AAD-EB66-A301-6B51-40FD6DC58E1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EE0EA85-A4AB-B97E-DB59-9C7D836D3FD6}"/>
              </a:ext>
            </a:extLst>
          </p:cNvPr>
          <p:cNvSpPr>
            <a:spLocks noGrp="1"/>
          </p:cNvSpPr>
          <p:nvPr>
            <p:ph type="sldNum" sz="quarter" idx="12"/>
          </p:nvPr>
        </p:nvSpPr>
        <p:spPr/>
        <p:txBody>
          <a:bodyPr/>
          <a:lstStyle/>
          <a:p>
            <a:fld id="{A1E858C7-7B3D-4242-98FE-1F9BDE6F0F1F}" type="slidenum">
              <a:rPr kumimoji="1" lang="ja-JP" altLang="en-US" smtClean="0"/>
              <a:t>‹#›</a:t>
            </a:fld>
            <a:endParaRPr kumimoji="1" lang="ja-JP" altLang="en-US"/>
          </a:p>
        </p:txBody>
      </p:sp>
    </p:spTree>
    <p:extLst>
      <p:ext uri="{BB962C8B-B14F-4D97-AF65-F5344CB8AC3E}">
        <p14:creationId xmlns:p14="http://schemas.microsoft.com/office/powerpoint/2010/main" val="2285215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9E542AF0-15C4-7BE3-E29F-F4A7FC02BA3D}"/>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73E0C98-B197-A8F5-C8FC-9796C24BE4D0}"/>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79FBD25-7B8A-AA82-12B6-94A5F411A453}"/>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D3D9406E-5FCF-4146-8A51-3BEF77F02C07}" type="datetime1">
              <a:rPr kumimoji="1" lang="ja-JP" altLang="en-US" smtClean="0"/>
              <a:t>2026/2/18</a:t>
            </a:fld>
            <a:endParaRPr kumimoji="1" lang="ja-JP" altLang="en-US"/>
          </a:p>
        </p:txBody>
      </p:sp>
      <p:sp>
        <p:nvSpPr>
          <p:cNvPr id="5" name="フッター プレースホルダー 4">
            <a:extLst>
              <a:ext uri="{FF2B5EF4-FFF2-40B4-BE49-F238E27FC236}">
                <a16:creationId xmlns:a16="http://schemas.microsoft.com/office/drawing/2014/main" id="{D5533FC2-0B64-169A-1257-00B7A1174013}"/>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1EBE15DB-700D-5867-8ADE-26D6B06DBC0E}"/>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1E858C7-7B3D-4242-98FE-1F9BDE6F0F1F}" type="slidenum">
              <a:rPr kumimoji="1" lang="ja-JP" altLang="en-US" smtClean="0"/>
              <a:t>‹#›</a:t>
            </a:fld>
            <a:endParaRPr kumimoji="1" lang="ja-JP" altLang="en-US"/>
          </a:p>
        </p:txBody>
      </p:sp>
    </p:spTree>
    <p:extLst>
      <p:ext uri="{BB962C8B-B14F-4D97-AF65-F5344CB8AC3E}">
        <p14:creationId xmlns:p14="http://schemas.microsoft.com/office/powerpoint/2010/main" val="2766038259"/>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hdr="0" ftr="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1.jpeg"/><Relationship Id="rId7" Type="http://schemas.openxmlformats.org/officeDocument/2006/relationships/diagramColors" Target="../diagrams/colors5.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17.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image" Target="../media/image1.jpeg"/><Relationship Id="rId7" Type="http://schemas.openxmlformats.org/officeDocument/2006/relationships/diagramColors" Target="../diagrams/colors6.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 Id="rId9" Type="http://schemas.openxmlformats.org/officeDocument/2006/relationships/image" Target="../media/image2.jpeg"/></Relationships>
</file>

<file path=ppt/slides/_rels/slide18.xml.rels><?xml version="1.0" encoding="UTF-8" standalone="yes"?>
<Relationships xmlns="http://schemas.openxmlformats.org/package/2006/relationships"><Relationship Id="rId8" Type="http://schemas.microsoft.com/office/2007/relationships/diagramDrawing" Target="../diagrams/drawing7.xml"/><Relationship Id="rId3" Type="http://schemas.openxmlformats.org/officeDocument/2006/relationships/image" Target="../media/image1.jpeg"/><Relationship Id="rId7" Type="http://schemas.openxmlformats.org/officeDocument/2006/relationships/diagramColors" Target="../diagrams/colors7.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QuickStyle" Target="../diagrams/quickStyle7.xml"/><Relationship Id="rId5" Type="http://schemas.openxmlformats.org/officeDocument/2006/relationships/diagramLayout" Target="../diagrams/layout7.xml"/><Relationship Id="rId4" Type="http://schemas.openxmlformats.org/officeDocument/2006/relationships/diagramData" Target="../diagrams/data7.xml"/></Relationships>
</file>

<file path=ppt/slides/_rels/slide19.xml.rels><?xml version="1.0" encoding="UTF-8" standalone="yes"?>
<Relationships xmlns="http://schemas.openxmlformats.org/package/2006/relationships"><Relationship Id="rId8" Type="http://schemas.microsoft.com/office/2007/relationships/diagramDrawing" Target="../diagrams/drawing8.xml"/><Relationship Id="rId3" Type="http://schemas.openxmlformats.org/officeDocument/2006/relationships/image" Target="../media/image1.jpeg"/><Relationship Id="rId7" Type="http://schemas.openxmlformats.org/officeDocument/2006/relationships/diagramColors" Target="../diagrams/colors8.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QuickStyle" Target="../diagrams/quickStyle8.xml"/><Relationship Id="rId5" Type="http://schemas.openxmlformats.org/officeDocument/2006/relationships/diagramLayout" Target="../diagrams/layout8.xml"/><Relationship Id="rId4" Type="http://schemas.openxmlformats.org/officeDocument/2006/relationships/diagramData" Target="../diagrams/data8.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jpeg"/><Relationship Id="rId7" Type="http://schemas.openxmlformats.org/officeDocument/2006/relationships/diagramColors" Target="../diagrams/colors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20.xml.rels><?xml version="1.0" encoding="UTF-8" standalone="yes"?>
<Relationships xmlns="http://schemas.openxmlformats.org/package/2006/relationships"><Relationship Id="rId8" Type="http://schemas.microsoft.com/office/2007/relationships/diagramDrawing" Target="../diagrams/drawing9.xml"/><Relationship Id="rId3" Type="http://schemas.openxmlformats.org/officeDocument/2006/relationships/image" Target="../media/image1.jpeg"/><Relationship Id="rId7" Type="http://schemas.openxmlformats.org/officeDocument/2006/relationships/diagramColors" Target="../diagrams/colors9.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diagramQuickStyle" Target="../diagrams/quickStyle9.xml"/><Relationship Id="rId5" Type="http://schemas.openxmlformats.org/officeDocument/2006/relationships/diagramLayout" Target="../diagrams/layout9.xml"/><Relationship Id="rId4" Type="http://schemas.openxmlformats.org/officeDocument/2006/relationships/diagramData" Target="../diagrams/data9.xml"/></Relationships>
</file>

<file path=ppt/slides/_rels/slide21.xml.rels><?xml version="1.0" encoding="UTF-8" standalone="yes"?>
<Relationships xmlns="http://schemas.openxmlformats.org/package/2006/relationships"><Relationship Id="rId8" Type="http://schemas.microsoft.com/office/2007/relationships/diagramDrawing" Target="../diagrams/drawing10.xml"/><Relationship Id="rId3" Type="http://schemas.openxmlformats.org/officeDocument/2006/relationships/image" Target="../media/image1.jpeg"/><Relationship Id="rId7" Type="http://schemas.openxmlformats.org/officeDocument/2006/relationships/diagramColors" Target="../diagrams/colors10.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diagramQuickStyle" Target="../diagrams/quickStyle10.xml"/><Relationship Id="rId5" Type="http://schemas.openxmlformats.org/officeDocument/2006/relationships/diagramLayout" Target="../diagrams/layout10.xml"/><Relationship Id="rId4" Type="http://schemas.openxmlformats.org/officeDocument/2006/relationships/diagramData" Target="../diagrams/data10.xml"/></Relationships>
</file>

<file path=ppt/slides/_rels/slide22.xml.rels><?xml version="1.0" encoding="UTF-8" standalone="yes"?>
<Relationships xmlns="http://schemas.openxmlformats.org/package/2006/relationships"><Relationship Id="rId8" Type="http://schemas.microsoft.com/office/2007/relationships/diagramDrawing" Target="../diagrams/drawing11.xml"/><Relationship Id="rId13" Type="http://schemas.microsoft.com/office/2007/relationships/diagramDrawing" Target="../diagrams/drawing12.xml"/><Relationship Id="rId3" Type="http://schemas.openxmlformats.org/officeDocument/2006/relationships/image" Target="../media/image1.jpeg"/><Relationship Id="rId7" Type="http://schemas.openxmlformats.org/officeDocument/2006/relationships/diagramColors" Target="../diagrams/colors11.xml"/><Relationship Id="rId12" Type="http://schemas.openxmlformats.org/officeDocument/2006/relationships/diagramColors" Target="../diagrams/colors12.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diagramQuickStyle" Target="../diagrams/quickStyle11.xml"/><Relationship Id="rId11" Type="http://schemas.openxmlformats.org/officeDocument/2006/relationships/diagramQuickStyle" Target="../diagrams/quickStyle12.xml"/><Relationship Id="rId5" Type="http://schemas.openxmlformats.org/officeDocument/2006/relationships/diagramLayout" Target="../diagrams/layout11.xml"/><Relationship Id="rId10" Type="http://schemas.openxmlformats.org/officeDocument/2006/relationships/diagramLayout" Target="../diagrams/layout12.xml"/><Relationship Id="rId4" Type="http://schemas.openxmlformats.org/officeDocument/2006/relationships/diagramData" Target="../diagrams/data11.xml"/><Relationship Id="rId9" Type="http://schemas.openxmlformats.org/officeDocument/2006/relationships/diagramData" Target="../diagrams/data1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jpeg"/><Relationship Id="rId7" Type="http://schemas.openxmlformats.org/officeDocument/2006/relationships/diagramColors" Target="../diagrams/colors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1.jpeg"/><Relationship Id="rId7" Type="http://schemas.openxmlformats.org/officeDocument/2006/relationships/diagramColors" Target="../diagrams/colors3.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7.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1.jpeg"/><Relationship Id="rId7" Type="http://schemas.openxmlformats.org/officeDocument/2006/relationships/diagramColors" Target="../diagrams/colors4.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4E15BF2-67F4-1BCE-9B34-F58DC4647251}"/>
              </a:ext>
            </a:extLst>
          </p:cNvPr>
          <p:cNvSpPr>
            <a:spLocks noGrp="1"/>
          </p:cNvSpPr>
          <p:nvPr>
            <p:ph type="title"/>
          </p:nvPr>
        </p:nvSpPr>
        <p:spPr>
          <a:xfrm>
            <a:off x="1302327" y="286328"/>
            <a:ext cx="6458145" cy="886827"/>
          </a:xfrm>
        </p:spPr>
        <p:txBody>
          <a:bodyPr>
            <a:normAutofit/>
          </a:bodyPr>
          <a:lstStyle/>
          <a:p>
            <a:r>
              <a:rPr lang="ja-JP" altLang="en-US" sz="3200" b="1" dirty="0">
                <a:latin typeface="HG丸ｺﾞｼｯｸM-PRO" panose="020F0600000000000000" pitchFamily="50" charset="-128"/>
                <a:ea typeface="HG丸ｺﾞｼｯｸM-PRO" panose="020F0600000000000000" pitchFamily="50" charset="-128"/>
              </a:rPr>
              <a:t>パーソン・センタード・ケア入門</a:t>
            </a:r>
            <a:endParaRPr kumimoji="1" lang="ja-JP" altLang="en-US" sz="3200" b="1" dirty="0">
              <a:latin typeface="HG丸ｺﾞｼｯｸM-PRO" panose="020F0600000000000000" pitchFamily="50" charset="-128"/>
              <a:ea typeface="HG丸ｺﾞｼｯｸM-PRO" panose="020F0600000000000000" pitchFamily="50" charset="-128"/>
            </a:endParaRPr>
          </a:p>
        </p:txBody>
      </p:sp>
      <p:sp>
        <p:nvSpPr>
          <p:cNvPr id="4" name="日付プレースホルダー 3">
            <a:extLst>
              <a:ext uri="{FF2B5EF4-FFF2-40B4-BE49-F238E27FC236}">
                <a16:creationId xmlns:a16="http://schemas.microsoft.com/office/drawing/2014/main" id="{715DB3E9-252E-6BF3-FD9F-BB314F84C7B3}"/>
              </a:ext>
            </a:extLst>
          </p:cNvPr>
          <p:cNvSpPr>
            <a:spLocks noGrp="1"/>
          </p:cNvSpPr>
          <p:nvPr>
            <p:ph type="dt" sz="half" idx="10"/>
          </p:nvPr>
        </p:nvSpPr>
        <p:spPr/>
        <p:txBody>
          <a:bodyPr/>
          <a:lstStyle/>
          <a:p>
            <a:fld id="{E32B88FC-793C-4CFD-BF61-6BE2C4D47015}" type="datetime1">
              <a:rPr kumimoji="1" lang="ja-JP" altLang="en-US" smtClean="0"/>
              <a:t>2026/2/18</a:t>
            </a:fld>
            <a:endParaRPr kumimoji="1" lang="ja-JP" altLang="en-US"/>
          </a:p>
        </p:txBody>
      </p:sp>
      <p:sp>
        <p:nvSpPr>
          <p:cNvPr id="5" name="スライド番号プレースホルダー 4">
            <a:extLst>
              <a:ext uri="{FF2B5EF4-FFF2-40B4-BE49-F238E27FC236}">
                <a16:creationId xmlns:a16="http://schemas.microsoft.com/office/drawing/2014/main" id="{4397217D-3D33-79C5-F47F-CC092BB5D301}"/>
              </a:ext>
            </a:extLst>
          </p:cNvPr>
          <p:cNvSpPr>
            <a:spLocks noGrp="1"/>
          </p:cNvSpPr>
          <p:nvPr>
            <p:ph type="sldNum" sz="quarter" idx="12"/>
          </p:nvPr>
        </p:nvSpPr>
        <p:spPr/>
        <p:txBody>
          <a:bodyPr/>
          <a:lstStyle/>
          <a:p>
            <a:fld id="{A1E858C7-7B3D-4242-98FE-1F9BDE6F0F1F}" type="slidenum">
              <a:rPr kumimoji="1" lang="ja-JP" altLang="en-US" smtClean="0"/>
              <a:t>1</a:t>
            </a:fld>
            <a:endParaRPr kumimoji="1" lang="ja-JP" altLang="en-US"/>
          </a:p>
        </p:txBody>
      </p:sp>
      <p:pic>
        <p:nvPicPr>
          <p:cNvPr id="20" name="図 19">
            <a:extLst>
              <a:ext uri="{FF2B5EF4-FFF2-40B4-BE49-F238E27FC236}">
                <a16:creationId xmlns:a16="http://schemas.microsoft.com/office/drawing/2014/main" id="{A95DEBEB-3AD9-1A71-9B16-C76F3ACAB604}"/>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0765" y="66820"/>
            <a:ext cx="1143143" cy="1143143"/>
          </a:xfrm>
          <a:prstGeom prst="rect">
            <a:avLst/>
          </a:prstGeom>
          <a:noFill/>
          <a:ln>
            <a:noFill/>
          </a:ln>
        </p:spPr>
      </p:pic>
      <p:cxnSp>
        <p:nvCxnSpPr>
          <p:cNvPr id="23" name="直線コネクタ 22">
            <a:extLst>
              <a:ext uri="{FF2B5EF4-FFF2-40B4-BE49-F238E27FC236}">
                <a16:creationId xmlns:a16="http://schemas.microsoft.com/office/drawing/2014/main" id="{7619675F-CA23-CCAB-DCE8-2BABAC380DDA}"/>
              </a:ext>
            </a:extLst>
          </p:cNvPr>
          <p:cNvCxnSpPr/>
          <p:nvPr/>
        </p:nvCxnSpPr>
        <p:spPr>
          <a:xfrm>
            <a:off x="1071416" y="1108364"/>
            <a:ext cx="6945745" cy="0"/>
          </a:xfrm>
          <a:prstGeom prst="line">
            <a:avLst/>
          </a:prstGeom>
          <a:ln w="57150">
            <a:solidFill>
              <a:srgbClr val="C00000"/>
            </a:solidFill>
          </a:ln>
        </p:spPr>
        <p:style>
          <a:lnRef idx="1">
            <a:schemeClr val="dk1"/>
          </a:lnRef>
          <a:fillRef idx="0">
            <a:schemeClr val="dk1"/>
          </a:fillRef>
          <a:effectRef idx="0">
            <a:schemeClr val="dk1"/>
          </a:effectRef>
          <a:fontRef idx="minor">
            <a:schemeClr val="tx1"/>
          </a:fontRef>
        </p:style>
      </p:cxnSp>
      <p:sp>
        <p:nvSpPr>
          <p:cNvPr id="24" name="正方形/長方形 23">
            <a:extLst>
              <a:ext uri="{FF2B5EF4-FFF2-40B4-BE49-F238E27FC236}">
                <a16:creationId xmlns:a16="http://schemas.microsoft.com/office/drawing/2014/main" id="{17B76B26-EB39-CBA7-A3D7-A5290D8E8463}"/>
              </a:ext>
            </a:extLst>
          </p:cNvPr>
          <p:cNvSpPr/>
          <p:nvPr/>
        </p:nvSpPr>
        <p:spPr>
          <a:xfrm>
            <a:off x="0" y="6428509"/>
            <a:ext cx="9144000" cy="429491"/>
          </a:xfrm>
          <a:prstGeom prst="rect">
            <a:avLst/>
          </a:prstGeom>
          <a:solidFill>
            <a:srgbClr val="C8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5528D2AE-8781-151B-AD7E-8F03DBF86BB2}"/>
              </a:ext>
            </a:extLst>
          </p:cNvPr>
          <p:cNvSpPr/>
          <p:nvPr/>
        </p:nvSpPr>
        <p:spPr>
          <a:xfrm>
            <a:off x="0" y="6234545"/>
            <a:ext cx="9144000" cy="138546"/>
          </a:xfrm>
          <a:prstGeom prst="rect">
            <a:avLst/>
          </a:prstGeom>
          <a:solidFill>
            <a:srgbClr val="FF717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87D41440-F646-1EE1-1A6F-82484E65D4C3}"/>
              </a:ext>
            </a:extLst>
          </p:cNvPr>
          <p:cNvSpPr txBox="1"/>
          <p:nvPr/>
        </p:nvSpPr>
        <p:spPr>
          <a:xfrm>
            <a:off x="4568632" y="6593365"/>
            <a:ext cx="4509569" cy="253916"/>
          </a:xfrm>
          <a:prstGeom prst="rect">
            <a:avLst/>
          </a:prstGeom>
          <a:noFill/>
        </p:spPr>
        <p:txBody>
          <a:bodyPr wrap="none" rtlCol="0">
            <a:spAutoFit/>
          </a:bodyPr>
          <a:lstStyle/>
          <a:p>
            <a:pPr algn="r"/>
            <a:r>
              <a:rPr lang="ja-JP" altLang="ja-JP"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文部科学省</a:t>
            </a:r>
            <a:r>
              <a:rPr lang="ja-JP" altLang="en-US"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a:t>
            </a:r>
            <a:r>
              <a:rPr lang="ja-JP" altLang="ja-JP" sz="1050" dirty="0">
                <a:solidFill>
                  <a:schemeClr val="bg1"/>
                </a:solidFill>
                <a:effectLst/>
                <a:ea typeface="BIZ UDP明朝 Medium" panose="02020500000000000000" pitchFamily="18" charset="-128"/>
                <a:cs typeface="Times New Roman" panose="02020603050405020304" pitchFamily="18" charset="0"/>
              </a:rPr>
              <a:t>『訪問歯科衛生士育成のためのリカレント教育モデル構築事業』</a:t>
            </a:r>
            <a:endParaRPr kumimoji="1" lang="ja-JP" altLang="en-US" sz="1050" dirty="0">
              <a:solidFill>
                <a:schemeClr val="bg1"/>
              </a:solidFill>
            </a:endParaRPr>
          </a:p>
        </p:txBody>
      </p:sp>
      <p:sp>
        <p:nvSpPr>
          <p:cNvPr id="14" name="コンテンツ プレースホルダー 2"/>
          <p:cNvSpPr>
            <a:spLocks noGrp="1"/>
          </p:cNvSpPr>
          <p:nvPr>
            <p:ph idx="1"/>
          </p:nvPr>
        </p:nvSpPr>
        <p:spPr>
          <a:xfrm>
            <a:off x="628649" y="1429471"/>
            <a:ext cx="8226101" cy="352676"/>
          </a:xfrm>
        </p:spPr>
        <p:txBody>
          <a:bodyPr>
            <a:normAutofit lnSpcReduction="10000"/>
          </a:bodyPr>
          <a:lstStyle/>
          <a:p>
            <a:pPr marL="0" indent="0">
              <a:buNone/>
            </a:pPr>
            <a:r>
              <a:rPr lang="ja-JP" altLang="ja-JP" b="1" dirty="0"/>
              <a:t>パーソン・センタード・ケア</a:t>
            </a:r>
            <a:r>
              <a:rPr lang="en-US" altLang="ja-JP" b="1" dirty="0"/>
              <a:t>(person centered care)</a:t>
            </a:r>
            <a:r>
              <a:rPr lang="ja-JP" altLang="ja-JP" b="1" dirty="0"/>
              <a:t>とは</a:t>
            </a:r>
            <a:endParaRPr lang="en-US" altLang="ja-JP" b="1" dirty="0"/>
          </a:p>
          <a:p>
            <a:pPr marL="0" indent="0">
              <a:buNone/>
            </a:pPr>
            <a:endParaRPr lang="en-US" altLang="ja-JP" b="1" dirty="0"/>
          </a:p>
        </p:txBody>
      </p:sp>
      <p:sp>
        <p:nvSpPr>
          <p:cNvPr id="3" name="角丸四角形 2"/>
          <p:cNvSpPr/>
          <p:nvPr/>
        </p:nvSpPr>
        <p:spPr>
          <a:xfrm>
            <a:off x="591074" y="1933789"/>
            <a:ext cx="8221648" cy="1434562"/>
          </a:xfrm>
          <a:prstGeom prst="roundRect">
            <a:avLst>
              <a:gd name="adj" fmla="val 9044"/>
            </a:avLst>
          </a:pr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009DB5A8-706E-353B-9C2E-637E54D313D7}"/>
              </a:ext>
            </a:extLst>
          </p:cNvPr>
          <p:cNvSpPr txBox="1"/>
          <p:nvPr/>
        </p:nvSpPr>
        <p:spPr>
          <a:xfrm>
            <a:off x="811763" y="2065184"/>
            <a:ext cx="7800391" cy="1200329"/>
          </a:xfrm>
          <a:prstGeom prst="rect">
            <a:avLst/>
          </a:prstGeom>
          <a:noFill/>
        </p:spPr>
        <p:txBody>
          <a:bodyPr wrap="square">
            <a:spAutoFit/>
          </a:bodyPr>
          <a:lstStyle/>
          <a:p>
            <a:pPr marL="0" indent="0">
              <a:buNone/>
            </a:pPr>
            <a:r>
              <a:rPr lang="ja-JP" altLang="en-US" sz="2000" dirty="0">
                <a:latin typeface="BIZ UDP明朝 Medium" panose="02020500000000000000" pitchFamily="18" charset="-128"/>
                <a:ea typeface="BIZ UDP明朝 Medium" panose="02020500000000000000" pitchFamily="18" charset="-128"/>
              </a:rPr>
              <a:t>　</a:t>
            </a:r>
            <a:r>
              <a:rPr lang="ja-JP" altLang="ja-JP" sz="2000" dirty="0">
                <a:latin typeface="BIZ UDP明朝 Medium" panose="02020500000000000000" pitchFamily="18" charset="-128"/>
                <a:ea typeface="BIZ UDP明朝 Medium" panose="02020500000000000000" pitchFamily="18" charset="-128"/>
              </a:rPr>
              <a:t>年齢や健康状態にかかわらず、すべての人々に価値があることを認め尊重し、</a:t>
            </a:r>
            <a:r>
              <a:rPr lang="ja-JP" altLang="ja-JP" sz="2000" dirty="0">
                <a:latin typeface="BIZ UDPゴシック" panose="020B0400000000000000" pitchFamily="50" charset="-128"/>
                <a:ea typeface="BIZ UDPゴシック" panose="020B0400000000000000" pitchFamily="50" charset="-128"/>
              </a:rPr>
              <a:t>ひとりひとり</a:t>
            </a:r>
            <a:r>
              <a:rPr lang="ja-JP" altLang="ja-JP" sz="2000" dirty="0">
                <a:latin typeface="BIZ UDP明朝 Medium" panose="02020500000000000000" pitchFamily="18" charset="-128"/>
                <a:ea typeface="BIZ UDP明朝 Medium" panose="02020500000000000000" pitchFamily="18" charset="-128"/>
              </a:rPr>
              <a:t>の個性に応じた取り組みを行い、認知症をもつ</a:t>
            </a:r>
            <a:r>
              <a:rPr lang="ja-JP" altLang="ja-JP" sz="3200" b="1" dirty="0">
                <a:latin typeface="BIZ UDP明朝 Medium" panose="02020500000000000000" pitchFamily="18" charset="-128"/>
                <a:ea typeface="BIZ UDP明朝 Medium" panose="02020500000000000000" pitchFamily="18" charset="-128"/>
              </a:rPr>
              <a:t>人</a:t>
            </a:r>
            <a:r>
              <a:rPr lang="ja-JP" altLang="ja-JP" sz="2000" dirty="0">
                <a:latin typeface="BIZ UDP明朝 Medium" panose="02020500000000000000" pitchFamily="18" charset="-128"/>
                <a:ea typeface="BIZ UDP明朝 Medium" panose="02020500000000000000" pitchFamily="18" charset="-128"/>
              </a:rPr>
              <a:t>の視点を重視し、人間関係の重要性を強調したケア</a:t>
            </a:r>
          </a:p>
        </p:txBody>
      </p:sp>
      <p:sp>
        <p:nvSpPr>
          <p:cNvPr id="8" name="テキスト ボックス 7">
            <a:extLst>
              <a:ext uri="{FF2B5EF4-FFF2-40B4-BE49-F238E27FC236}">
                <a16:creationId xmlns:a16="http://schemas.microsoft.com/office/drawing/2014/main" id="{6DA55D59-BCD4-F67F-F62A-6B58844C1F81}"/>
              </a:ext>
            </a:extLst>
          </p:cNvPr>
          <p:cNvSpPr txBox="1"/>
          <p:nvPr/>
        </p:nvSpPr>
        <p:spPr>
          <a:xfrm>
            <a:off x="4397828" y="3776831"/>
            <a:ext cx="4629022" cy="400110"/>
          </a:xfrm>
          <a:prstGeom prst="rect">
            <a:avLst/>
          </a:prstGeom>
          <a:noFill/>
        </p:spPr>
        <p:txBody>
          <a:bodyPr wrap="square">
            <a:spAutoFit/>
          </a:bodyPr>
          <a:lstStyle/>
          <a:p>
            <a:pPr marL="0" indent="0">
              <a:buNone/>
            </a:pPr>
            <a:r>
              <a:rPr lang="ja-JP" altLang="en-US" sz="2000" dirty="0">
                <a:solidFill>
                  <a:srgbClr val="0070C0"/>
                </a:solidFill>
                <a:latin typeface="BIZ UDPゴシック" panose="020B0400000000000000" pitchFamily="50" charset="-128"/>
                <a:ea typeface="BIZ UDPゴシック" panose="020B0400000000000000" pitchFamily="50" charset="-128"/>
              </a:rPr>
              <a:t>　</a:t>
            </a:r>
            <a:r>
              <a:rPr lang="en-US" altLang="ja-JP" sz="2000" dirty="0">
                <a:solidFill>
                  <a:srgbClr val="0070C0"/>
                </a:solidFill>
                <a:latin typeface="BIZ UDPゴシック" panose="020B0400000000000000" pitchFamily="50" charset="-128"/>
                <a:ea typeface="BIZ UDPゴシック" panose="020B0400000000000000" pitchFamily="50" charset="-128"/>
              </a:rPr>
              <a:t>Personhood</a:t>
            </a:r>
            <a:r>
              <a:rPr lang="ja-JP" altLang="en-US" sz="2000" dirty="0">
                <a:solidFill>
                  <a:srgbClr val="0070C0"/>
                </a:solidFill>
                <a:latin typeface="BIZ UDPゴシック" panose="020B0400000000000000" pitchFamily="50" charset="-128"/>
                <a:ea typeface="BIZ UDPゴシック" panose="020B0400000000000000" pitchFamily="50" charset="-128"/>
              </a:rPr>
              <a:t>（人格）を尊重したケア</a:t>
            </a:r>
            <a:endParaRPr lang="ja-JP" altLang="ja-JP" sz="2000" dirty="0">
              <a:solidFill>
                <a:srgbClr val="0070C0"/>
              </a:solidFill>
              <a:latin typeface="BIZ UDPゴシック" panose="020B0400000000000000" pitchFamily="50" charset="-128"/>
              <a:ea typeface="BIZ UDPゴシック" panose="020B0400000000000000" pitchFamily="50" charset="-128"/>
            </a:endParaRPr>
          </a:p>
        </p:txBody>
      </p:sp>
      <p:sp>
        <p:nvSpPr>
          <p:cNvPr id="9" name="テキスト ボックス 8">
            <a:extLst>
              <a:ext uri="{FF2B5EF4-FFF2-40B4-BE49-F238E27FC236}">
                <a16:creationId xmlns:a16="http://schemas.microsoft.com/office/drawing/2014/main" id="{F3C5FA47-DB33-D23C-4D44-1D5DA0EC9278}"/>
              </a:ext>
            </a:extLst>
          </p:cNvPr>
          <p:cNvSpPr txBox="1"/>
          <p:nvPr/>
        </p:nvSpPr>
        <p:spPr>
          <a:xfrm>
            <a:off x="4597919" y="4258910"/>
            <a:ext cx="3508312" cy="1384995"/>
          </a:xfrm>
          <a:prstGeom prst="rect">
            <a:avLst/>
          </a:prstGeom>
          <a:noFill/>
        </p:spPr>
        <p:txBody>
          <a:bodyPr wrap="square">
            <a:spAutoFit/>
          </a:bodyPr>
          <a:lstStyle/>
          <a:p>
            <a:pPr marL="0" indent="0">
              <a:buNone/>
            </a:pPr>
            <a:r>
              <a:rPr lang="ja-JP" altLang="en-US" sz="2800" dirty="0">
                <a:solidFill>
                  <a:srgbClr val="0070C0"/>
                </a:solidFill>
                <a:latin typeface="BIZ UDPゴシック" panose="020B0400000000000000" pitchFamily="50" charset="-128"/>
                <a:ea typeface="BIZ UDPゴシック" panose="020B0400000000000000" pitchFamily="50" charset="-128"/>
              </a:rPr>
              <a:t>一人の人として、</a:t>
            </a:r>
            <a:endParaRPr lang="en-US" altLang="ja-JP" sz="2800"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2800" dirty="0">
                <a:solidFill>
                  <a:srgbClr val="0070C0"/>
                </a:solidFill>
                <a:latin typeface="BIZ UDPゴシック" panose="020B0400000000000000" pitchFamily="50" charset="-128"/>
                <a:ea typeface="BIZ UDPゴシック" panose="020B0400000000000000" pitchFamily="50" charset="-128"/>
              </a:rPr>
              <a:t>周囲に受け容れられ、</a:t>
            </a:r>
            <a:endParaRPr lang="en-US" altLang="ja-JP" sz="2800" dirty="0">
              <a:solidFill>
                <a:srgbClr val="0070C0"/>
              </a:solidFill>
              <a:latin typeface="BIZ UDPゴシック" panose="020B0400000000000000" pitchFamily="50" charset="-128"/>
              <a:ea typeface="BIZ UDPゴシック" panose="020B0400000000000000" pitchFamily="50" charset="-128"/>
            </a:endParaRPr>
          </a:p>
          <a:p>
            <a:pPr marL="0" indent="0">
              <a:buNone/>
            </a:pPr>
            <a:r>
              <a:rPr lang="ja-JP" altLang="en-US" sz="2800" dirty="0">
                <a:solidFill>
                  <a:srgbClr val="0070C0"/>
                </a:solidFill>
                <a:latin typeface="BIZ UDPゴシック" panose="020B0400000000000000" pitchFamily="50" charset="-128"/>
                <a:ea typeface="BIZ UDPゴシック" panose="020B0400000000000000" pitchFamily="50" charset="-128"/>
              </a:rPr>
              <a:t>大切にされること</a:t>
            </a:r>
            <a:endParaRPr lang="ja-JP" altLang="ja-JP" sz="2800" dirty="0">
              <a:solidFill>
                <a:srgbClr val="0070C0"/>
              </a:solidFill>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FE4F1023-4735-515E-788A-7E10CA20CDD8}"/>
              </a:ext>
            </a:extLst>
          </p:cNvPr>
          <p:cNvSpPr txBox="1"/>
          <p:nvPr/>
        </p:nvSpPr>
        <p:spPr>
          <a:xfrm>
            <a:off x="503852" y="3548751"/>
            <a:ext cx="3900197" cy="584775"/>
          </a:xfrm>
          <a:prstGeom prst="rect">
            <a:avLst/>
          </a:prstGeom>
          <a:noFill/>
        </p:spPr>
        <p:txBody>
          <a:bodyPr wrap="square">
            <a:spAutoFit/>
          </a:bodyPr>
          <a:lstStyle/>
          <a:p>
            <a:pPr marL="0" indent="0">
              <a:buNone/>
            </a:pPr>
            <a:r>
              <a:rPr lang="ja-JP" altLang="en-US" sz="1600" dirty="0">
                <a:latin typeface="BIZ UDPゴシック" panose="020B0400000000000000" pitchFamily="50" charset="-128"/>
                <a:ea typeface="BIZ UDPゴシック" panose="020B0400000000000000" pitchFamily="50" charset="-128"/>
              </a:rPr>
              <a:t>英国ブラッドフォード大学　老年心理学者</a:t>
            </a:r>
            <a:endParaRPr lang="en-US" altLang="ja-JP" sz="1600" dirty="0">
              <a:latin typeface="BIZ UDPゴシック" panose="020B0400000000000000" pitchFamily="50" charset="-128"/>
              <a:ea typeface="BIZ UDPゴシック" panose="020B0400000000000000" pitchFamily="50" charset="-128"/>
            </a:endParaRPr>
          </a:p>
          <a:p>
            <a:pPr marL="0" indent="0">
              <a:buNone/>
            </a:pPr>
            <a:r>
              <a:rPr lang="en-US" altLang="ja-JP" sz="1600" dirty="0">
                <a:latin typeface="BIZ UDPゴシック" panose="020B0400000000000000" pitchFamily="50" charset="-128"/>
                <a:ea typeface="BIZ UDPゴシック" panose="020B0400000000000000" pitchFamily="50" charset="-128"/>
              </a:rPr>
              <a:t>Tom </a:t>
            </a:r>
            <a:r>
              <a:rPr lang="en-US" altLang="ja-JP" sz="1600" dirty="0" err="1">
                <a:latin typeface="BIZ UDPゴシック" panose="020B0400000000000000" pitchFamily="50" charset="-128"/>
                <a:ea typeface="BIZ UDPゴシック" panose="020B0400000000000000" pitchFamily="50" charset="-128"/>
              </a:rPr>
              <a:t>Kidwood</a:t>
            </a:r>
            <a:r>
              <a:rPr lang="en-US" altLang="ja-JP" sz="1600" dirty="0">
                <a:latin typeface="BIZ UDPゴシック" panose="020B0400000000000000" pitchFamily="50" charset="-128"/>
                <a:ea typeface="BIZ UDPゴシック" panose="020B0400000000000000" pitchFamily="50" charset="-128"/>
              </a:rPr>
              <a:t> </a:t>
            </a:r>
            <a:r>
              <a:rPr lang="ja-JP" altLang="en-US" sz="1600" dirty="0">
                <a:latin typeface="BIZ UDPゴシック" panose="020B0400000000000000" pitchFamily="50" charset="-128"/>
                <a:ea typeface="BIZ UDPゴシック" panose="020B0400000000000000" pitchFamily="50" charset="-128"/>
              </a:rPr>
              <a:t>教授</a:t>
            </a:r>
            <a:endParaRPr lang="en-US" altLang="ja-JP" sz="1600" dirty="0">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6D46682B-2D9B-EFB3-E060-817DCA65CA04}"/>
              </a:ext>
            </a:extLst>
          </p:cNvPr>
          <p:cNvSpPr txBox="1"/>
          <p:nvPr/>
        </p:nvSpPr>
        <p:spPr>
          <a:xfrm>
            <a:off x="485191" y="4229888"/>
            <a:ext cx="3984171" cy="1015663"/>
          </a:xfrm>
          <a:prstGeom prst="rect">
            <a:avLst/>
          </a:prstGeom>
          <a:noFill/>
        </p:spPr>
        <p:txBody>
          <a:bodyPr wrap="square">
            <a:spAutoFit/>
          </a:bodyPr>
          <a:lstStyle/>
          <a:p>
            <a:pPr marL="0" indent="0">
              <a:buNone/>
            </a:pPr>
            <a:r>
              <a:rPr lang="ja-JP" altLang="en-US" sz="2000" dirty="0">
                <a:latin typeface="BIZ UDPゴシック" panose="020B0400000000000000" pitchFamily="50" charset="-128"/>
                <a:ea typeface="BIZ UDPゴシック" panose="020B0400000000000000" pitchFamily="50" charset="-128"/>
              </a:rPr>
              <a:t>認知症患者に対する「治療中心のケア」が、社会的</a:t>
            </a:r>
            <a:r>
              <a:rPr lang="ja-JP" altLang="en-US" dirty="0">
                <a:latin typeface="BIZ UDPゴシック" panose="020B0400000000000000" pitchFamily="50" charset="-128"/>
                <a:ea typeface="BIZ UDPゴシック" panose="020B0400000000000000" pitchFamily="50" charset="-128"/>
              </a:rPr>
              <a:t>つながり</a:t>
            </a:r>
            <a:r>
              <a:rPr lang="ja-JP" altLang="en-US" sz="2000" dirty="0">
                <a:latin typeface="BIZ UDPゴシック" panose="020B0400000000000000" pitchFamily="50" charset="-128"/>
                <a:ea typeface="BIZ UDPゴシック" panose="020B0400000000000000" pitchFamily="50" charset="-128"/>
              </a:rPr>
              <a:t>のない「悪い状態」をもたらしている</a:t>
            </a:r>
            <a:endParaRPr lang="ja-JP" altLang="ja-JP" sz="2000" dirty="0">
              <a:latin typeface="BIZ UDPゴシック" panose="020B0400000000000000" pitchFamily="50" charset="-128"/>
              <a:ea typeface="BIZ UDPゴシック" panose="020B0400000000000000" pitchFamily="50" charset="-128"/>
            </a:endParaRPr>
          </a:p>
        </p:txBody>
      </p:sp>
      <p:sp>
        <p:nvSpPr>
          <p:cNvPr id="11" name="テキスト ボックス 10">
            <a:extLst>
              <a:ext uri="{FF2B5EF4-FFF2-40B4-BE49-F238E27FC236}">
                <a16:creationId xmlns:a16="http://schemas.microsoft.com/office/drawing/2014/main" id="{FCA106ED-3AC6-24E5-F14E-C7F718EB49AF}"/>
              </a:ext>
            </a:extLst>
          </p:cNvPr>
          <p:cNvSpPr txBox="1"/>
          <p:nvPr/>
        </p:nvSpPr>
        <p:spPr>
          <a:xfrm>
            <a:off x="494523" y="5358892"/>
            <a:ext cx="3984171" cy="707886"/>
          </a:xfrm>
          <a:prstGeom prst="rect">
            <a:avLst/>
          </a:prstGeom>
          <a:noFill/>
        </p:spPr>
        <p:txBody>
          <a:bodyPr wrap="square">
            <a:spAutoFit/>
          </a:bodyPr>
          <a:lstStyle/>
          <a:p>
            <a:pPr marL="0" indent="0">
              <a:buNone/>
            </a:pPr>
            <a:r>
              <a:rPr lang="ja-JP" altLang="en-US" sz="2000" b="1" dirty="0">
                <a:solidFill>
                  <a:srgbClr val="FF0000"/>
                </a:solidFill>
                <a:latin typeface="BIZ UDPゴシック" panose="020B0400000000000000" pitchFamily="50" charset="-128"/>
                <a:ea typeface="BIZ UDPゴシック" panose="020B0400000000000000" pitchFamily="50" charset="-128"/>
              </a:rPr>
              <a:t>認知症の人の心理的ニーズを重視したケアへの転換</a:t>
            </a:r>
            <a:endParaRPr lang="ja-JP" altLang="ja-JP" sz="2000" b="1" dirty="0">
              <a:solidFill>
                <a:srgbClr val="FF0000"/>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8131557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3A4D99-5EDA-75F8-FAF8-131E91607957}"/>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CF94251-C277-5D0E-5DE0-5F6FD443DC72}"/>
              </a:ext>
            </a:extLst>
          </p:cNvPr>
          <p:cNvSpPr>
            <a:spLocks noGrp="1"/>
          </p:cNvSpPr>
          <p:nvPr>
            <p:ph type="title"/>
          </p:nvPr>
        </p:nvSpPr>
        <p:spPr>
          <a:xfrm>
            <a:off x="1302327" y="286328"/>
            <a:ext cx="6458145" cy="886827"/>
          </a:xfrm>
        </p:spPr>
        <p:txBody>
          <a:bodyPr>
            <a:normAutofit/>
          </a:bodyPr>
          <a:lstStyle/>
          <a:p>
            <a:r>
              <a:rPr lang="ja-JP" altLang="en-US" sz="3200" b="1" dirty="0">
                <a:latin typeface="HG丸ｺﾞｼｯｸM-PRO" panose="020F0600000000000000" pitchFamily="50" charset="-128"/>
                <a:ea typeface="HG丸ｺﾞｼｯｸM-PRO" panose="020F0600000000000000" pitchFamily="50" charset="-128"/>
              </a:rPr>
              <a:t>パーソン・センタード・ケア入門</a:t>
            </a:r>
            <a:endParaRPr kumimoji="1" lang="ja-JP" altLang="en-US" sz="3200" b="1" dirty="0">
              <a:latin typeface="HG丸ｺﾞｼｯｸM-PRO" panose="020F0600000000000000" pitchFamily="50" charset="-128"/>
              <a:ea typeface="HG丸ｺﾞｼｯｸM-PRO" panose="020F0600000000000000" pitchFamily="50" charset="-128"/>
            </a:endParaRPr>
          </a:p>
        </p:txBody>
      </p:sp>
      <p:sp>
        <p:nvSpPr>
          <p:cNvPr id="4" name="日付プレースホルダー 3">
            <a:extLst>
              <a:ext uri="{FF2B5EF4-FFF2-40B4-BE49-F238E27FC236}">
                <a16:creationId xmlns:a16="http://schemas.microsoft.com/office/drawing/2014/main" id="{325D59E0-B8A7-9419-A3B6-A939AB070CDA}"/>
              </a:ext>
            </a:extLst>
          </p:cNvPr>
          <p:cNvSpPr>
            <a:spLocks noGrp="1"/>
          </p:cNvSpPr>
          <p:nvPr>
            <p:ph type="dt" sz="half" idx="10"/>
          </p:nvPr>
        </p:nvSpPr>
        <p:spPr/>
        <p:txBody>
          <a:bodyPr/>
          <a:lstStyle/>
          <a:p>
            <a:fld id="{E32B88FC-793C-4CFD-BF61-6BE2C4D47015}" type="datetime1">
              <a:rPr kumimoji="1" lang="ja-JP" altLang="en-US" smtClean="0"/>
              <a:t>2026/2/18</a:t>
            </a:fld>
            <a:endParaRPr kumimoji="1" lang="ja-JP" altLang="en-US"/>
          </a:p>
        </p:txBody>
      </p:sp>
      <p:sp>
        <p:nvSpPr>
          <p:cNvPr id="5" name="スライド番号プレースホルダー 4">
            <a:extLst>
              <a:ext uri="{FF2B5EF4-FFF2-40B4-BE49-F238E27FC236}">
                <a16:creationId xmlns:a16="http://schemas.microsoft.com/office/drawing/2014/main" id="{765E0AD9-2FCC-FEB4-E545-6BE7BB64CC73}"/>
              </a:ext>
            </a:extLst>
          </p:cNvPr>
          <p:cNvSpPr>
            <a:spLocks noGrp="1"/>
          </p:cNvSpPr>
          <p:nvPr>
            <p:ph type="sldNum" sz="quarter" idx="12"/>
          </p:nvPr>
        </p:nvSpPr>
        <p:spPr/>
        <p:txBody>
          <a:bodyPr/>
          <a:lstStyle/>
          <a:p>
            <a:fld id="{A1E858C7-7B3D-4242-98FE-1F9BDE6F0F1F}" type="slidenum">
              <a:rPr kumimoji="1" lang="ja-JP" altLang="en-US" smtClean="0"/>
              <a:t>10</a:t>
            </a:fld>
            <a:endParaRPr kumimoji="1" lang="ja-JP" altLang="en-US"/>
          </a:p>
        </p:txBody>
      </p:sp>
      <p:pic>
        <p:nvPicPr>
          <p:cNvPr id="20" name="図 19">
            <a:extLst>
              <a:ext uri="{FF2B5EF4-FFF2-40B4-BE49-F238E27FC236}">
                <a16:creationId xmlns:a16="http://schemas.microsoft.com/office/drawing/2014/main" id="{F1757C71-F92F-4566-4BF4-4FB15A964AEA}"/>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0765" y="66820"/>
            <a:ext cx="1143143" cy="1143143"/>
          </a:xfrm>
          <a:prstGeom prst="rect">
            <a:avLst/>
          </a:prstGeom>
          <a:noFill/>
          <a:ln>
            <a:noFill/>
          </a:ln>
        </p:spPr>
      </p:pic>
      <p:cxnSp>
        <p:nvCxnSpPr>
          <p:cNvPr id="23" name="直線コネクタ 22">
            <a:extLst>
              <a:ext uri="{FF2B5EF4-FFF2-40B4-BE49-F238E27FC236}">
                <a16:creationId xmlns:a16="http://schemas.microsoft.com/office/drawing/2014/main" id="{C051FA6C-2934-11CE-AFED-FE6895B8B22B}"/>
              </a:ext>
            </a:extLst>
          </p:cNvPr>
          <p:cNvCxnSpPr/>
          <p:nvPr/>
        </p:nvCxnSpPr>
        <p:spPr>
          <a:xfrm>
            <a:off x="1071416" y="1108364"/>
            <a:ext cx="6945745" cy="0"/>
          </a:xfrm>
          <a:prstGeom prst="line">
            <a:avLst/>
          </a:prstGeom>
          <a:ln w="57150">
            <a:solidFill>
              <a:srgbClr val="C00000"/>
            </a:solidFill>
          </a:ln>
        </p:spPr>
        <p:style>
          <a:lnRef idx="1">
            <a:schemeClr val="dk1"/>
          </a:lnRef>
          <a:fillRef idx="0">
            <a:schemeClr val="dk1"/>
          </a:fillRef>
          <a:effectRef idx="0">
            <a:schemeClr val="dk1"/>
          </a:effectRef>
          <a:fontRef idx="minor">
            <a:schemeClr val="tx1"/>
          </a:fontRef>
        </p:style>
      </p:cxnSp>
      <p:sp>
        <p:nvSpPr>
          <p:cNvPr id="24" name="正方形/長方形 23">
            <a:extLst>
              <a:ext uri="{FF2B5EF4-FFF2-40B4-BE49-F238E27FC236}">
                <a16:creationId xmlns:a16="http://schemas.microsoft.com/office/drawing/2014/main" id="{C6A04509-5439-3341-BF88-72D850ECFAA0}"/>
              </a:ext>
            </a:extLst>
          </p:cNvPr>
          <p:cNvSpPr/>
          <p:nvPr/>
        </p:nvSpPr>
        <p:spPr>
          <a:xfrm>
            <a:off x="0" y="6428509"/>
            <a:ext cx="9144000" cy="429491"/>
          </a:xfrm>
          <a:prstGeom prst="rect">
            <a:avLst/>
          </a:prstGeom>
          <a:solidFill>
            <a:srgbClr val="C8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D3E93EF4-0B07-BBF0-82D4-1D41B0838630}"/>
              </a:ext>
            </a:extLst>
          </p:cNvPr>
          <p:cNvSpPr/>
          <p:nvPr/>
        </p:nvSpPr>
        <p:spPr>
          <a:xfrm>
            <a:off x="0" y="6234545"/>
            <a:ext cx="9144000" cy="138546"/>
          </a:xfrm>
          <a:prstGeom prst="rect">
            <a:avLst/>
          </a:prstGeom>
          <a:solidFill>
            <a:srgbClr val="FF717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BE6D1F36-6E1D-C2E8-B1B9-13EF368F4047}"/>
              </a:ext>
            </a:extLst>
          </p:cNvPr>
          <p:cNvSpPr txBox="1"/>
          <p:nvPr/>
        </p:nvSpPr>
        <p:spPr>
          <a:xfrm>
            <a:off x="4568632" y="6593365"/>
            <a:ext cx="4509569" cy="253916"/>
          </a:xfrm>
          <a:prstGeom prst="rect">
            <a:avLst/>
          </a:prstGeom>
          <a:noFill/>
        </p:spPr>
        <p:txBody>
          <a:bodyPr wrap="none" rtlCol="0">
            <a:spAutoFit/>
          </a:bodyPr>
          <a:lstStyle/>
          <a:p>
            <a:pPr algn="r"/>
            <a:r>
              <a:rPr lang="ja-JP" altLang="ja-JP"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文部科学省</a:t>
            </a:r>
            <a:r>
              <a:rPr lang="ja-JP" altLang="en-US"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a:t>
            </a:r>
            <a:r>
              <a:rPr lang="ja-JP" altLang="ja-JP" sz="1050" dirty="0">
                <a:solidFill>
                  <a:schemeClr val="bg1"/>
                </a:solidFill>
                <a:effectLst/>
                <a:ea typeface="BIZ UDP明朝 Medium" panose="02020500000000000000" pitchFamily="18" charset="-128"/>
                <a:cs typeface="Times New Roman" panose="02020603050405020304" pitchFamily="18" charset="0"/>
              </a:rPr>
              <a:t>『訪問歯科衛生士育成のためのリカレント教育モデル構築事業』</a:t>
            </a:r>
            <a:endParaRPr kumimoji="1" lang="ja-JP" altLang="en-US" sz="1050" dirty="0">
              <a:solidFill>
                <a:schemeClr val="bg1"/>
              </a:solidFill>
            </a:endParaRPr>
          </a:p>
        </p:txBody>
      </p:sp>
      <p:sp>
        <p:nvSpPr>
          <p:cNvPr id="14" name="コンテンツ プレースホルダー 2">
            <a:extLst>
              <a:ext uri="{FF2B5EF4-FFF2-40B4-BE49-F238E27FC236}">
                <a16:creationId xmlns:a16="http://schemas.microsoft.com/office/drawing/2014/main" id="{F6B598F7-F4F8-F692-F007-1F65051AD903}"/>
              </a:ext>
            </a:extLst>
          </p:cNvPr>
          <p:cNvSpPr>
            <a:spLocks noGrp="1"/>
          </p:cNvSpPr>
          <p:nvPr>
            <p:ph idx="1"/>
          </p:nvPr>
        </p:nvSpPr>
        <p:spPr>
          <a:xfrm>
            <a:off x="149678" y="1429471"/>
            <a:ext cx="8226101" cy="352676"/>
          </a:xfrm>
        </p:spPr>
        <p:txBody>
          <a:bodyPr>
            <a:normAutofit fontScale="92500" lnSpcReduction="10000"/>
          </a:bodyPr>
          <a:lstStyle/>
          <a:p>
            <a:pPr marL="0" indent="0">
              <a:buNone/>
            </a:pPr>
            <a:r>
              <a:rPr lang="en-US" altLang="ja-JP" b="1" dirty="0"/>
              <a:t>STEP</a:t>
            </a:r>
            <a:r>
              <a:rPr lang="ja-JP" altLang="en-US" b="1" dirty="0"/>
              <a:t>１　思いを聴く　基本の接し方（視覚に訴える）</a:t>
            </a:r>
            <a:endParaRPr lang="en-US" altLang="ja-JP" b="1" dirty="0"/>
          </a:p>
        </p:txBody>
      </p:sp>
      <p:sp>
        <p:nvSpPr>
          <p:cNvPr id="21" name="テキスト ボックス 20">
            <a:extLst>
              <a:ext uri="{FF2B5EF4-FFF2-40B4-BE49-F238E27FC236}">
                <a16:creationId xmlns:a16="http://schemas.microsoft.com/office/drawing/2014/main" id="{004FF199-8DB1-A6E2-061C-47F301CB2142}"/>
              </a:ext>
            </a:extLst>
          </p:cNvPr>
          <p:cNvSpPr txBox="1"/>
          <p:nvPr/>
        </p:nvSpPr>
        <p:spPr>
          <a:xfrm>
            <a:off x="230765" y="1762337"/>
            <a:ext cx="4572000" cy="369332"/>
          </a:xfrm>
          <a:prstGeom prst="rect">
            <a:avLst/>
          </a:prstGeom>
          <a:noFill/>
        </p:spPr>
        <p:txBody>
          <a:bodyPr wrap="square">
            <a:spAutoFit/>
          </a:bodyPr>
          <a:lstStyle/>
          <a:p>
            <a:pPr indent="133350">
              <a:buNone/>
            </a:pPr>
            <a:r>
              <a:rPr lang="ja-JP" altLang="en-US" kern="100" dirty="0">
                <a:solidFill>
                  <a:srgbClr val="0070C0"/>
                </a:solidFill>
                <a:latin typeface="BIZ UDPゴシック" panose="020B0400000000000000" pitchFamily="50" charset="-128"/>
                <a:ea typeface="BIZ UDPゴシック" panose="020B0400000000000000" pitchFamily="50" charset="-128"/>
                <a:cs typeface="Times New Roman" panose="02020603050405020304" pitchFamily="18" charset="0"/>
              </a:rPr>
              <a:t>斜めから近づいて視界に入ります</a:t>
            </a:r>
            <a:endParaRPr lang="ja-JP" altLang="ja-JP" sz="1800" kern="100" dirty="0">
              <a:solidFill>
                <a:srgbClr val="0070C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3" name="テキスト ボックス 2"/>
          <p:cNvSpPr txBox="1"/>
          <p:nvPr/>
        </p:nvSpPr>
        <p:spPr>
          <a:xfrm>
            <a:off x="901700" y="3187700"/>
            <a:ext cx="3877985" cy="646331"/>
          </a:xfrm>
          <a:prstGeom prst="rect">
            <a:avLst/>
          </a:prstGeom>
          <a:noFill/>
        </p:spPr>
        <p:txBody>
          <a:bodyPr wrap="none" rtlCol="0">
            <a:spAutoFit/>
          </a:bodyPr>
          <a:lstStyle/>
          <a:p>
            <a:r>
              <a:rPr kumimoji="1" lang="ja-JP" altLang="en-US" dirty="0"/>
              <a:t>「座っている時の近づき方」の動画</a:t>
            </a:r>
            <a:endParaRPr kumimoji="1" lang="en-US" altLang="ja-JP" dirty="0"/>
          </a:p>
          <a:p>
            <a:r>
              <a:rPr lang="en-US" altLang="ja-JP" dirty="0"/>
              <a:t>https://youtu.be/yD_NLrMh0aA</a:t>
            </a:r>
            <a:endParaRPr kumimoji="1" lang="ja-JP" altLang="en-US" dirty="0"/>
          </a:p>
        </p:txBody>
      </p:sp>
    </p:spTree>
    <p:extLst>
      <p:ext uri="{BB962C8B-B14F-4D97-AF65-F5344CB8AC3E}">
        <p14:creationId xmlns:p14="http://schemas.microsoft.com/office/powerpoint/2010/main" val="7084370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3A4D99-5EDA-75F8-FAF8-131E91607957}"/>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CF94251-C277-5D0E-5DE0-5F6FD443DC72}"/>
              </a:ext>
            </a:extLst>
          </p:cNvPr>
          <p:cNvSpPr>
            <a:spLocks noGrp="1"/>
          </p:cNvSpPr>
          <p:nvPr>
            <p:ph type="title"/>
          </p:nvPr>
        </p:nvSpPr>
        <p:spPr>
          <a:xfrm>
            <a:off x="1302327" y="286328"/>
            <a:ext cx="6458145" cy="886827"/>
          </a:xfrm>
        </p:spPr>
        <p:txBody>
          <a:bodyPr>
            <a:normAutofit/>
          </a:bodyPr>
          <a:lstStyle/>
          <a:p>
            <a:r>
              <a:rPr lang="ja-JP" altLang="en-US" sz="3200" b="1" dirty="0">
                <a:latin typeface="HG丸ｺﾞｼｯｸM-PRO" panose="020F0600000000000000" pitchFamily="50" charset="-128"/>
                <a:ea typeface="HG丸ｺﾞｼｯｸM-PRO" panose="020F0600000000000000" pitchFamily="50" charset="-128"/>
              </a:rPr>
              <a:t>パーソン・センタード・ケア入門</a:t>
            </a:r>
            <a:endParaRPr kumimoji="1" lang="ja-JP" altLang="en-US" sz="3200" b="1" dirty="0">
              <a:latin typeface="HG丸ｺﾞｼｯｸM-PRO" panose="020F0600000000000000" pitchFamily="50" charset="-128"/>
              <a:ea typeface="HG丸ｺﾞｼｯｸM-PRO" panose="020F0600000000000000" pitchFamily="50" charset="-128"/>
            </a:endParaRPr>
          </a:p>
        </p:txBody>
      </p:sp>
      <p:sp>
        <p:nvSpPr>
          <p:cNvPr id="4" name="日付プレースホルダー 3">
            <a:extLst>
              <a:ext uri="{FF2B5EF4-FFF2-40B4-BE49-F238E27FC236}">
                <a16:creationId xmlns:a16="http://schemas.microsoft.com/office/drawing/2014/main" id="{325D59E0-B8A7-9419-A3B6-A939AB070CDA}"/>
              </a:ext>
            </a:extLst>
          </p:cNvPr>
          <p:cNvSpPr>
            <a:spLocks noGrp="1"/>
          </p:cNvSpPr>
          <p:nvPr>
            <p:ph type="dt" sz="half" idx="10"/>
          </p:nvPr>
        </p:nvSpPr>
        <p:spPr/>
        <p:txBody>
          <a:bodyPr/>
          <a:lstStyle/>
          <a:p>
            <a:fld id="{E32B88FC-793C-4CFD-BF61-6BE2C4D47015}" type="datetime1">
              <a:rPr kumimoji="1" lang="ja-JP" altLang="en-US" smtClean="0"/>
              <a:t>2026/2/18</a:t>
            </a:fld>
            <a:endParaRPr kumimoji="1" lang="ja-JP" altLang="en-US"/>
          </a:p>
        </p:txBody>
      </p:sp>
      <p:sp>
        <p:nvSpPr>
          <p:cNvPr id="5" name="スライド番号プレースホルダー 4">
            <a:extLst>
              <a:ext uri="{FF2B5EF4-FFF2-40B4-BE49-F238E27FC236}">
                <a16:creationId xmlns:a16="http://schemas.microsoft.com/office/drawing/2014/main" id="{765E0AD9-2FCC-FEB4-E545-6BE7BB64CC73}"/>
              </a:ext>
            </a:extLst>
          </p:cNvPr>
          <p:cNvSpPr>
            <a:spLocks noGrp="1"/>
          </p:cNvSpPr>
          <p:nvPr>
            <p:ph type="sldNum" sz="quarter" idx="12"/>
          </p:nvPr>
        </p:nvSpPr>
        <p:spPr/>
        <p:txBody>
          <a:bodyPr/>
          <a:lstStyle/>
          <a:p>
            <a:fld id="{A1E858C7-7B3D-4242-98FE-1F9BDE6F0F1F}" type="slidenum">
              <a:rPr kumimoji="1" lang="ja-JP" altLang="en-US" smtClean="0"/>
              <a:t>11</a:t>
            </a:fld>
            <a:endParaRPr kumimoji="1" lang="ja-JP" altLang="en-US"/>
          </a:p>
        </p:txBody>
      </p:sp>
      <p:pic>
        <p:nvPicPr>
          <p:cNvPr id="20" name="図 19">
            <a:extLst>
              <a:ext uri="{FF2B5EF4-FFF2-40B4-BE49-F238E27FC236}">
                <a16:creationId xmlns:a16="http://schemas.microsoft.com/office/drawing/2014/main" id="{F1757C71-F92F-4566-4BF4-4FB15A964AEA}"/>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0765" y="66820"/>
            <a:ext cx="1143143" cy="1143143"/>
          </a:xfrm>
          <a:prstGeom prst="rect">
            <a:avLst/>
          </a:prstGeom>
          <a:noFill/>
          <a:ln>
            <a:noFill/>
          </a:ln>
        </p:spPr>
      </p:pic>
      <p:cxnSp>
        <p:nvCxnSpPr>
          <p:cNvPr id="23" name="直線コネクタ 22">
            <a:extLst>
              <a:ext uri="{FF2B5EF4-FFF2-40B4-BE49-F238E27FC236}">
                <a16:creationId xmlns:a16="http://schemas.microsoft.com/office/drawing/2014/main" id="{C051FA6C-2934-11CE-AFED-FE6895B8B22B}"/>
              </a:ext>
            </a:extLst>
          </p:cNvPr>
          <p:cNvCxnSpPr/>
          <p:nvPr/>
        </p:nvCxnSpPr>
        <p:spPr>
          <a:xfrm>
            <a:off x="1071416" y="1108364"/>
            <a:ext cx="6945745" cy="0"/>
          </a:xfrm>
          <a:prstGeom prst="line">
            <a:avLst/>
          </a:prstGeom>
          <a:ln w="57150">
            <a:solidFill>
              <a:srgbClr val="C00000"/>
            </a:solidFill>
          </a:ln>
        </p:spPr>
        <p:style>
          <a:lnRef idx="1">
            <a:schemeClr val="dk1"/>
          </a:lnRef>
          <a:fillRef idx="0">
            <a:schemeClr val="dk1"/>
          </a:fillRef>
          <a:effectRef idx="0">
            <a:schemeClr val="dk1"/>
          </a:effectRef>
          <a:fontRef idx="minor">
            <a:schemeClr val="tx1"/>
          </a:fontRef>
        </p:style>
      </p:cxnSp>
      <p:sp>
        <p:nvSpPr>
          <p:cNvPr id="24" name="正方形/長方形 23">
            <a:extLst>
              <a:ext uri="{FF2B5EF4-FFF2-40B4-BE49-F238E27FC236}">
                <a16:creationId xmlns:a16="http://schemas.microsoft.com/office/drawing/2014/main" id="{C6A04509-5439-3341-BF88-72D850ECFAA0}"/>
              </a:ext>
            </a:extLst>
          </p:cNvPr>
          <p:cNvSpPr/>
          <p:nvPr/>
        </p:nvSpPr>
        <p:spPr>
          <a:xfrm>
            <a:off x="0" y="6428509"/>
            <a:ext cx="9144000" cy="429491"/>
          </a:xfrm>
          <a:prstGeom prst="rect">
            <a:avLst/>
          </a:prstGeom>
          <a:solidFill>
            <a:srgbClr val="C8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D3E93EF4-0B07-BBF0-82D4-1D41B0838630}"/>
              </a:ext>
            </a:extLst>
          </p:cNvPr>
          <p:cNvSpPr/>
          <p:nvPr/>
        </p:nvSpPr>
        <p:spPr>
          <a:xfrm>
            <a:off x="0" y="6234545"/>
            <a:ext cx="9144000" cy="138546"/>
          </a:xfrm>
          <a:prstGeom prst="rect">
            <a:avLst/>
          </a:prstGeom>
          <a:solidFill>
            <a:srgbClr val="FF717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BE6D1F36-6E1D-C2E8-B1B9-13EF368F4047}"/>
              </a:ext>
            </a:extLst>
          </p:cNvPr>
          <p:cNvSpPr txBox="1"/>
          <p:nvPr/>
        </p:nvSpPr>
        <p:spPr>
          <a:xfrm>
            <a:off x="4568632" y="6593365"/>
            <a:ext cx="4509569" cy="253916"/>
          </a:xfrm>
          <a:prstGeom prst="rect">
            <a:avLst/>
          </a:prstGeom>
          <a:noFill/>
        </p:spPr>
        <p:txBody>
          <a:bodyPr wrap="none" rtlCol="0">
            <a:spAutoFit/>
          </a:bodyPr>
          <a:lstStyle/>
          <a:p>
            <a:pPr algn="r"/>
            <a:r>
              <a:rPr lang="ja-JP" altLang="ja-JP"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文部科学省</a:t>
            </a:r>
            <a:r>
              <a:rPr lang="ja-JP" altLang="en-US"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a:t>
            </a:r>
            <a:r>
              <a:rPr lang="ja-JP" altLang="ja-JP" sz="1050" dirty="0">
                <a:solidFill>
                  <a:schemeClr val="bg1"/>
                </a:solidFill>
                <a:effectLst/>
                <a:ea typeface="BIZ UDP明朝 Medium" panose="02020500000000000000" pitchFamily="18" charset="-128"/>
                <a:cs typeface="Times New Roman" panose="02020603050405020304" pitchFamily="18" charset="0"/>
              </a:rPr>
              <a:t>『訪問歯科衛生士育成のためのリカレント教育モデル構築事業』</a:t>
            </a:r>
            <a:endParaRPr kumimoji="1" lang="ja-JP" altLang="en-US" sz="1050" dirty="0">
              <a:solidFill>
                <a:schemeClr val="bg1"/>
              </a:solidFill>
            </a:endParaRPr>
          </a:p>
        </p:txBody>
      </p:sp>
      <p:sp>
        <p:nvSpPr>
          <p:cNvPr id="14" name="コンテンツ プレースホルダー 2">
            <a:extLst>
              <a:ext uri="{FF2B5EF4-FFF2-40B4-BE49-F238E27FC236}">
                <a16:creationId xmlns:a16="http://schemas.microsoft.com/office/drawing/2014/main" id="{F6B598F7-F4F8-F692-F007-1F65051AD903}"/>
              </a:ext>
            </a:extLst>
          </p:cNvPr>
          <p:cNvSpPr>
            <a:spLocks noGrp="1"/>
          </p:cNvSpPr>
          <p:nvPr>
            <p:ph idx="1"/>
          </p:nvPr>
        </p:nvSpPr>
        <p:spPr>
          <a:xfrm>
            <a:off x="149678" y="1429471"/>
            <a:ext cx="8226101" cy="352676"/>
          </a:xfrm>
        </p:spPr>
        <p:txBody>
          <a:bodyPr>
            <a:normAutofit fontScale="92500" lnSpcReduction="10000"/>
          </a:bodyPr>
          <a:lstStyle/>
          <a:p>
            <a:pPr marL="0" indent="0">
              <a:buNone/>
            </a:pPr>
            <a:r>
              <a:rPr lang="en-US" altLang="ja-JP" b="1" dirty="0"/>
              <a:t>STEP</a:t>
            </a:r>
            <a:r>
              <a:rPr lang="ja-JP" altLang="en-US" b="1" dirty="0"/>
              <a:t>１　思いを聴く　基本の接し方（視覚に訴える）</a:t>
            </a:r>
            <a:endParaRPr lang="en-US" altLang="ja-JP" b="1" dirty="0"/>
          </a:p>
        </p:txBody>
      </p:sp>
      <p:sp>
        <p:nvSpPr>
          <p:cNvPr id="15" name="テキスト ボックス 14">
            <a:extLst>
              <a:ext uri="{FF2B5EF4-FFF2-40B4-BE49-F238E27FC236}">
                <a16:creationId xmlns:a16="http://schemas.microsoft.com/office/drawing/2014/main" id="{45F090AE-719E-31A6-806E-57D66E58CD7A}"/>
              </a:ext>
            </a:extLst>
          </p:cNvPr>
          <p:cNvSpPr txBox="1"/>
          <p:nvPr/>
        </p:nvSpPr>
        <p:spPr>
          <a:xfrm>
            <a:off x="230765" y="1745735"/>
            <a:ext cx="4572000" cy="369332"/>
          </a:xfrm>
          <a:prstGeom prst="rect">
            <a:avLst/>
          </a:prstGeom>
          <a:noFill/>
        </p:spPr>
        <p:txBody>
          <a:bodyPr wrap="square">
            <a:spAutoFit/>
          </a:bodyPr>
          <a:lstStyle/>
          <a:p>
            <a:pPr indent="133350">
              <a:buNone/>
            </a:pPr>
            <a:r>
              <a:rPr lang="ja-JP" altLang="en-US" kern="100" dirty="0">
                <a:solidFill>
                  <a:srgbClr val="0070C0"/>
                </a:solidFill>
                <a:latin typeface="BIZ UDPゴシック" panose="020B0400000000000000" pitchFamily="50" charset="-128"/>
                <a:ea typeface="BIZ UDPゴシック" panose="020B0400000000000000" pitchFamily="50" charset="-128"/>
                <a:cs typeface="Times New Roman" panose="02020603050405020304" pitchFamily="18" charset="0"/>
              </a:rPr>
              <a:t>ベッドの場合は足元から近づきます</a:t>
            </a:r>
            <a:endParaRPr lang="ja-JP" altLang="ja-JP" sz="1800" kern="100" dirty="0">
              <a:solidFill>
                <a:srgbClr val="0070C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3" name="テキスト ボックス 12"/>
          <p:cNvSpPr txBox="1"/>
          <p:nvPr/>
        </p:nvSpPr>
        <p:spPr>
          <a:xfrm>
            <a:off x="901700" y="3187700"/>
            <a:ext cx="3877985" cy="646331"/>
          </a:xfrm>
          <a:prstGeom prst="rect">
            <a:avLst/>
          </a:prstGeom>
          <a:noFill/>
        </p:spPr>
        <p:txBody>
          <a:bodyPr wrap="none" rtlCol="0">
            <a:spAutoFit/>
          </a:bodyPr>
          <a:lstStyle/>
          <a:p>
            <a:r>
              <a:rPr kumimoji="1" lang="ja-JP" altLang="en-US" dirty="0"/>
              <a:t>「ベッドの足元から近づく」の動画</a:t>
            </a:r>
            <a:endParaRPr kumimoji="1" lang="en-US" altLang="ja-JP" dirty="0"/>
          </a:p>
          <a:p>
            <a:r>
              <a:rPr lang="en-US" altLang="ja-JP" dirty="0"/>
              <a:t>https://youtu.be/tLcSa-XuHRs</a:t>
            </a:r>
            <a:endParaRPr kumimoji="1" lang="ja-JP" altLang="en-US" dirty="0"/>
          </a:p>
        </p:txBody>
      </p:sp>
    </p:spTree>
    <p:extLst>
      <p:ext uri="{BB962C8B-B14F-4D97-AF65-F5344CB8AC3E}">
        <p14:creationId xmlns:p14="http://schemas.microsoft.com/office/powerpoint/2010/main" val="2146696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3A4D99-5EDA-75F8-FAF8-131E91607957}"/>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CF94251-C277-5D0E-5DE0-5F6FD443DC72}"/>
              </a:ext>
            </a:extLst>
          </p:cNvPr>
          <p:cNvSpPr>
            <a:spLocks noGrp="1"/>
          </p:cNvSpPr>
          <p:nvPr>
            <p:ph type="title"/>
          </p:nvPr>
        </p:nvSpPr>
        <p:spPr>
          <a:xfrm>
            <a:off x="1302327" y="286328"/>
            <a:ext cx="6458145" cy="886827"/>
          </a:xfrm>
        </p:spPr>
        <p:txBody>
          <a:bodyPr>
            <a:normAutofit/>
          </a:bodyPr>
          <a:lstStyle/>
          <a:p>
            <a:r>
              <a:rPr lang="ja-JP" altLang="en-US" sz="3200" b="1" dirty="0">
                <a:latin typeface="HG丸ｺﾞｼｯｸM-PRO" panose="020F0600000000000000" pitchFamily="50" charset="-128"/>
                <a:ea typeface="HG丸ｺﾞｼｯｸM-PRO" panose="020F0600000000000000" pitchFamily="50" charset="-128"/>
              </a:rPr>
              <a:t>パーソン・センタード・ケア入門</a:t>
            </a:r>
            <a:endParaRPr kumimoji="1" lang="ja-JP" altLang="en-US" sz="3200" b="1" dirty="0">
              <a:latin typeface="HG丸ｺﾞｼｯｸM-PRO" panose="020F0600000000000000" pitchFamily="50" charset="-128"/>
              <a:ea typeface="HG丸ｺﾞｼｯｸM-PRO" panose="020F0600000000000000" pitchFamily="50" charset="-128"/>
            </a:endParaRPr>
          </a:p>
        </p:txBody>
      </p:sp>
      <p:sp>
        <p:nvSpPr>
          <p:cNvPr id="4" name="日付プレースホルダー 3">
            <a:extLst>
              <a:ext uri="{FF2B5EF4-FFF2-40B4-BE49-F238E27FC236}">
                <a16:creationId xmlns:a16="http://schemas.microsoft.com/office/drawing/2014/main" id="{325D59E0-B8A7-9419-A3B6-A939AB070CDA}"/>
              </a:ext>
            </a:extLst>
          </p:cNvPr>
          <p:cNvSpPr>
            <a:spLocks noGrp="1"/>
          </p:cNvSpPr>
          <p:nvPr>
            <p:ph type="dt" sz="half" idx="10"/>
          </p:nvPr>
        </p:nvSpPr>
        <p:spPr/>
        <p:txBody>
          <a:bodyPr/>
          <a:lstStyle/>
          <a:p>
            <a:fld id="{E32B88FC-793C-4CFD-BF61-6BE2C4D47015}" type="datetime1">
              <a:rPr kumimoji="1" lang="ja-JP" altLang="en-US" smtClean="0"/>
              <a:t>2026/2/18</a:t>
            </a:fld>
            <a:endParaRPr kumimoji="1" lang="ja-JP" altLang="en-US"/>
          </a:p>
        </p:txBody>
      </p:sp>
      <p:sp>
        <p:nvSpPr>
          <p:cNvPr id="5" name="スライド番号プレースホルダー 4">
            <a:extLst>
              <a:ext uri="{FF2B5EF4-FFF2-40B4-BE49-F238E27FC236}">
                <a16:creationId xmlns:a16="http://schemas.microsoft.com/office/drawing/2014/main" id="{765E0AD9-2FCC-FEB4-E545-6BE7BB64CC73}"/>
              </a:ext>
            </a:extLst>
          </p:cNvPr>
          <p:cNvSpPr>
            <a:spLocks noGrp="1"/>
          </p:cNvSpPr>
          <p:nvPr>
            <p:ph type="sldNum" sz="quarter" idx="12"/>
          </p:nvPr>
        </p:nvSpPr>
        <p:spPr/>
        <p:txBody>
          <a:bodyPr/>
          <a:lstStyle/>
          <a:p>
            <a:fld id="{A1E858C7-7B3D-4242-98FE-1F9BDE6F0F1F}" type="slidenum">
              <a:rPr kumimoji="1" lang="ja-JP" altLang="en-US" smtClean="0"/>
              <a:t>12</a:t>
            </a:fld>
            <a:endParaRPr kumimoji="1" lang="ja-JP" altLang="en-US"/>
          </a:p>
        </p:txBody>
      </p:sp>
      <p:pic>
        <p:nvPicPr>
          <p:cNvPr id="20" name="図 19">
            <a:extLst>
              <a:ext uri="{FF2B5EF4-FFF2-40B4-BE49-F238E27FC236}">
                <a16:creationId xmlns:a16="http://schemas.microsoft.com/office/drawing/2014/main" id="{F1757C71-F92F-4566-4BF4-4FB15A964AEA}"/>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0765" y="66820"/>
            <a:ext cx="1143143" cy="1143143"/>
          </a:xfrm>
          <a:prstGeom prst="rect">
            <a:avLst/>
          </a:prstGeom>
          <a:noFill/>
          <a:ln>
            <a:noFill/>
          </a:ln>
        </p:spPr>
      </p:pic>
      <p:cxnSp>
        <p:nvCxnSpPr>
          <p:cNvPr id="23" name="直線コネクタ 22">
            <a:extLst>
              <a:ext uri="{FF2B5EF4-FFF2-40B4-BE49-F238E27FC236}">
                <a16:creationId xmlns:a16="http://schemas.microsoft.com/office/drawing/2014/main" id="{C051FA6C-2934-11CE-AFED-FE6895B8B22B}"/>
              </a:ext>
            </a:extLst>
          </p:cNvPr>
          <p:cNvCxnSpPr/>
          <p:nvPr/>
        </p:nvCxnSpPr>
        <p:spPr>
          <a:xfrm>
            <a:off x="1071416" y="1108364"/>
            <a:ext cx="6945745" cy="0"/>
          </a:xfrm>
          <a:prstGeom prst="line">
            <a:avLst/>
          </a:prstGeom>
          <a:ln w="57150">
            <a:solidFill>
              <a:srgbClr val="C00000"/>
            </a:solidFill>
          </a:ln>
        </p:spPr>
        <p:style>
          <a:lnRef idx="1">
            <a:schemeClr val="dk1"/>
          </a:lnRef>
          <a:fillRef idx="0">
            <a:schemeClr val="dk1"/>
          </a:fillRef>
          <a:effectRef idx="0">
            <a:schemeClr val="dk1"/>
          </a:effectRef>
          <a:fontRef idx="minor">
            <a:schemeClr val="tx1"/>
          </a:fontRef>
        </p:style>
      </p:cxnSp>
      <p:sp>
        <p:nvSpPr>
          <p:cNvPr id="24" name="正方形/長方形 23">
            <a:extLst>
              <a:ext uri="{FF2B5EF4-FFF2-40B4-BE49-F238E27FC236}">
                <a16:creationId xmlns:a16="http://schemas.microsoft.com/office/drawing/2014/main" id="{C6A04509-5439-3341-BF88-72D850ECFAA0}"/>
              </a:ext>
            </a:extLst>
          </p:cNvPr>
          <p:cNvSpPr/>
          <p:nvPr/>
        </p:nvSpPr>
        <p:spPr>
          <a:xfrm>
            <a:off x="0" y="6428509"/>
            <a:ext cx="9144000" cy="429491"/>
          </a:xfrm>
          <a:prstGeom prst="rect">
            <a:avLst/>
          </a:prstGeom>
          <a:solidFill>
            <a:srgbClr val="C8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D3E93EF4-0B07-BBF0-82D4-1D41B0838630}"/>
              </a:ext>
            </a:extLst>
          </p:cNvPr>
          <p:cNvSpPr/>
          <p:nvPr/>
        </p:nvSpPr>
        <p:spPr>
          <a:xfrm>
            <a:off x="0" y="6234545"/>
            <a:ext cx="9144000" cy="138546"/>
          </a:xfrm>
          <a:prstGeom prst="rect">
            <a:avLst/>
          </a:prstGeom>
          <a:solidFill>
            <a:srgbClr val="FF717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BE6D1F36-6E1D-C2E8-B1B9-13EF368F4047}"/>
              </a:ext>
            </a:extLst>
          </p:cNvPr>
          <p:cNvSpPr txBox="1"/>
          <p:nvPr/>
        </p:nvSpPr>
        <p:spPr>
          <a:xfrm>
            <a:off x="4568632" y="6593365"/>
            <a:ext cx="4509569" cy="253916"/>
          </a:xfrm>
          <a:prstGeom prst="rect">
            <a:avLst/>
          </a:prstGeom>
          <a:noFill/>
        </p:spPr>
        <p:txBody>
          <a:bodyPr wrap="none" rtlCol="0">
            <a:spAutoFit/>
          </a:bodyPr>
          <a:lstStyle/>
          <a:p>
            <a:pPr algn="r"/>
            <a:r>
              <a:rPr lang="ja-JP" altLang="ja-JP"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文部科学省</a:t>
            </a:r>
            <a:r>
              <a:rPr lang="ja-JP" altLang="en-US"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a:t>
            </a:r>
            <a:r>
              <a:rPr lang="ja-JP" altLang="ja-JP" sz="1050" dirty="0">
                <a:solidFill>
                  <a:schemeClr val="bg1"/>
                </a:solidFill>
                <a:effectLst/>
                <a:ea typeface="BIZ UDP明朝 Medium" panose="02020500000000000000" pitchFamily="18" charset="-128"/>
                <a:cs typeface="Times New Roman" panose="02020603050405020304" pitchFamily="18" charset="0"/>
              </a:rPr>
              <a:t>『訪問歯科衛生士育成のためのリカレント教育モデル構築事業』</a:t>
            </a:r>
            <a:endParaRPr kumimoji="1" lang="ja-JP" altLang="en-US" sz="1050" dirty="0">
              <a:solidFill>
                <a:schemeClr val="bg1"/>
              </a:solidFill>
            </a:endParaRPr>
          </a:p>
        </p:txBody>
      </p:sp>
      <p:sp>
        <p:nvSpPr>
          <p:cNvPr id="14" name="コンテンツ プレースホルダー 2">
            <a:extLst>
              <a:ext uri="{FF2B5EF4-FFF2-40B4-BE49-F238E27FC236}">
                <a16:creationId xmlns:a16="http://schemas.microsoft.com/office/drawing/2014/main" id="{F6B598F7-F4F8-F692-F007-1F65051AD903}"/>
              </a:ext>
            </a:extLst>
          </p:cNvPr>
          <p:cNvSpPr>
            <a:spLocks noGrp="1"/>
          </p:cNvSpPr>
          <p:nvPr>
            <p:ph idx="1"/>
          </p:nvPr>
        </p:nvSpPr>
        <p:spPr>
          <a:xfrm>
            <a:off x="149678" y="1429471"/>
            <a:ext cx="8226101" cy="352676"/>
          </a:xfrm>
        </p:spPr>
        <p:txBody>
          <a:bodyPr>
            <a:normAutofit fontScale="92500" lnSpcReduction="10000"/>
          </a:bodyPr>
          <a:lstStyle/>
          <a:p>
            <a:pPr marL="0" indent="0">
              <a:buNone/>
            </a:pPr>
            <a:r>
              <a:rPr lang="en-US" altLang="ja-JP" b="1" dirty="0"/>
              <a:t>STEP</a:t>
            </a:r>
            <a:r>
              <a:rPr lang="ja-JP" altLang="en-US" b="1" dirty="0"/>
              <a:t>１　思いを聴く　基本の接し方（視覚に訴える）</a:t>
            </a:r>
            <a:endParaRPr lang="en-US" altLang="ja-JP" b="1" dirty="0"/>
          </a:p>
        </p:txBody>
      </p:sp>
      <p:sp>
        <p:nvSpPr>
          <p:cNvPr id="15" name="テキスト ボックス 14">
            <a:extLst>
              <a:ext uri="{FF2B5EF4-FFF2-40B4-BE49-F238E27FC236}">
                <a16:creationId xmlns:a16="http://schemas.microsoft.com/office/drawing/2014/main" id="{45F090AE-719E-31A6-806E-57D66E58CD7A}"/>
              </a:ext>
            </a:extLst>
          </p:cNvPr>
          <p:cNvSpPr txBox="1"/>
          <p:nvPr/>
        </p:nvSpPr>
        <p:spPr>
          <a:xfrm>
            <a:off x="230764" y="1745735"/>
            <a:ext cx="8659235" cy="369332"/>
          </a:xfrm>
          <a:prstGeom prst="rect">
            <a:avLst/>
          </a:prstGeom>
          <a:noFill/>
        </p:spPr>
        <p:txBody>
          <a:bodyPr wrap="square">
            <a:spAutoFit/>
          </a:bodyPr>
          <a:lstStyle/>
          <a:p>
            <a:pPr indent="133350"/>
            <a:r>
              <a:rPr lang="ja-JP" altLang="ja-JP" b="1" dirty="0">
                <a:solidFill>
                  <a:srgbClr val="0070C0"/>
                </a:solidFill>
                <a:latin typeface="BIZ UDPゴシック" panose="020B0400000000000000" pitchFamily="50" charset="-128"/>
                <a:ea typeface="BIZ UDPゴシック" panose="020B0400000000000000" pitchFamily="50" charset="-128"/>
              </a:rPr>
              <a:t>自分の目の高さを相手の目の高さより少し下になるようにします。</a:t>
            </a:r>
            <a:endParaRPr lang="ja-JP" altLang="ja-JP" sz="1800" kern="100" dirty="0">
              <a:solidFill>
                <a:srgbClr val="0070C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3" name="テキスト ボックス 12"/>
          <p:cNvSpPr txBox="1"/>
          <p:nvPr/>
        </p:nvSpPr>
        <p:spPr>
          <a:xfrm>
            <a:off x="901700" y="3187700"/>
            <a:ext cx="3579826" cy="646331"/>
          </a:xfrm>
          <a:prstGeom prst="rect">
            <a:avLst/>
          </a:prstGeom>
          <a:noFill/>
        </p:spPr>
        <p:txBody>
          <a:bodyPr wrap="none" rtlCol="0">
            <a:spAutoFit/>
          </a:bodyPr>
          <a:lstStyle/>
          <a:p>
            <a:r>
              <a:rPr kumimoji="1" lang="ja-JP" altLang="en-US" dirty="0"/>
              <a:t>「目線を下げる」の動画</a:t>
            </a:r>
            <a:endParaRPr kumimoji="1" lang="en-US" altLang="ja-JP" dirty="0"/>
          </a:p>
          <a:p>
            <a:r>
              <a:rPr lang="en-US" altLang="ja-JP" dirty="0"/>
              <a:t>https://youtu.be/C5BX1SPan6c</a:t>
            </a:r>
            <a:endParaRPr kumimoji="1" lang="ja-JP" altLang="en-US" dirty="0"/>
          </a:p>
        </p:txBody>
      </p:sp>
    </p:spTree>
    <p:extLst>
      <p:ext uri="{BB962C8B-B14F-4D97-AF65-F5344CB8AC3E}">
        <p14:creationId xmlns:p14="http://schemas.microsoft.com/office/powerpoint/2010/main" val="24745397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C508A0-0014-17C8-C5FD-F96F53448AE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ED261E33-BF89-6E80-A6EC-D0E783785448}"/>
              </a:ext>
            </a:extLst>
          </p:cNvPr>
          <p:cNvSpPr>
            <a:spLocks noGrp="1"/>
          </p:cNvSpPr>
          <p:nvPr>
            <p:ph type="title"/>
          </p:nvPr>
        </p:nvSpPr>
        <p:spPr>
          <a:xfrm>
            <a:off x="1302327" y="286328"/>
            <a:ext cx="6458145" cy="886827"/>
          </a:xfrm>
        </p:spPr>
        <p:txBody>
          <a:bodyPr>
            <a:normAutofit/>
          </a:bodyPr>
          <a:lstStyle/>
          <a:p>
            <a:r>
              <a:rPr lang="ja-JP" altLang="en-US" sz="3200" b="1" dirty="0">
                <a:latin typeface="HG丸ｺﾞｼｯｸM-PRO" panose="020F0600000000000000" pitchFamily="50" charset="-128"/>
                <a:ea typeface="HG丸ｺﾞｼｯｸM-PRO" panose="020F0600000000000000" pitchFamily="50" charset="-128"/>
              </a:rPr>
              <a:t>パーソン・センタード・ケア入門</a:t>
            </a:r>
            <a:endParaRPr kumimoji="1" lang="ja-JP" altLang="en-US" sz="3200" b="1" dirty="0">
              <a:latin typeface="HG丸ｺﾞｼｯｸM-PRO" panose="020F0600000000000000" pitchFamily="50" charset="-128"/>
              <a:ea typeface="HG丸ｺﾞｼｯｸM-PRO" panose="020F0600000000000000" pitchFamily="50" charset="-128"/>
            </a:endParaRPr>
          </a:p>
        </p:txBody>
      </p:sp>
      <p:sp>
        <p:nvSpPr>
          <p:cNvPr id="4" name="日付プレースホルダー 3">
            <a:extLst>
              <a:ext uri="{FF2B5EF4-FFF2-40B4-BE49-F238E27FC236}">
                <a16:creationId xmlns:a16="http://schemas.microsoft.com/office/drawing/2014/main" id="{CA5D3CEF-832E-70FF-9432-019768DFA184}"/>
              </a:ext>
            </a:extLst>
          </p:cNvPr>
          <p:cNvSpPr>
            <a:spLocks noGrp="1"/>
          </p:cNvSpPr>
          <p:nvPr>
            <p:ph type="dt" sz="half" idx="10"/>
          </p:nvPr>
        </p:nvSpPr>
        <p:spPr/>
        <p:txBody>
          <a:bodyPr/>
          <a:lstStyle/>
          <a:p>
            <a:fld id="{E32B88FC-793C-4CFD-BF61-6BE2C4D47015}" type="datetime1">
              <a:rPr kumimoji="1" lang="ja-JP" altLang="en-US" smtClean="0"/>
              <a:t>2026/2/18</a:t>
            </a:fld>
            <a:endParaRPr kumimoji="1" lang="ja-JP" altLang="en-US"/>
          </a:p>
        </p:txBody>
      </p:sp>
      <p:sp>
        <p:nvSpPr>
          <p:cNvPr id="5" name="スライド番号プレースホルダー 4">
            <a:extLst>
              <a:ext uri="{FF2B5EF4-FFF2-40B4-BE49-F238E27FC236}">
                <a16:creationId xmlns:a16="http://schemas.microsoft.com/office/drawing/2014/main" id="{843D86AC-21F6-FE70-2D82-9F24D4973DEB}"/>
              </a:ext>
            </a:extLst>
          </p:cNvPr>
          <p:cNvSpPr>
            <a:spLocks noGrp="1"/>
          </p:cNvSpPr>
          <p:nvPr>
            <p:ph type="sldNum" sz="quarter" idx="12"/>
          </p:nvPr>
        </p:nvSpPr>
        <p:spPr/>
        <p:txBody>
          <a:bodyPr/>
          <a:lstStyle/>
          <a:p>
            <a:fld id="{A1E858C7-7B3D-4242-98FE-1F9BDE6F0F1F}" type="slidenum">
              <a:rPr kumimoji="1" lang="ja-JP" altLang="en-US" smtClean="0"/>
              <a:t>13</a:t>
            </a:fld>
            <a:endParaRPr kumimoji="1" lang="ja-JP" altLang="en-US"/>
          </a:p>
        </p:txBody>
      </p:sp>
      <p:pic>
        <p:nvPicPr>
          <p:cNvPr id="20" name="図 19">
            <a:extLst>
              <a:ext uri="{FF2B5EF4-FFF2-40B4-BE49-F238E27FC236}">
                <a16:creationId xmlns:a16="http://schemas.microsoft.com/office/drawing/2014/main" id="{4F72D17F-6D9D-FA59-F76B-F31E9351B6B5}"/>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0765" y="66820"/>
            <a:ext cx="1143143" cy="1143143"/>
          </a:xfrm>
          <a:prstGeom prst="rect">
            <a:avLst/>
          </a:prstGeom>
          <a:noFill/>
          <a:ln>
            <a:noFill/>
          </a:ln>
        </p:spPr>
      </p:pic>
      <p:cxnSp>
        <p:nvCxnSpPr>
          <p:cNvPr id="23" name="直線コネクタ 22">
            <a:extLst>
              <a:ext uri="{FF2B5EF4-FFF2-40B4-BE49-F238E27FC236}">
                <a16:creationId xmlns:a16="http://schemas.microsoft.com/office/drawing/2014/main" id="{A7F0D4D6-AD36-6204-1DA8-E666A084427C}"/>
              </a:ext>
            </a:extLst>
          </p:cNvPr>
          <p:cNvCxnSpPr/>
          <p:nvPr/>
        </p:nvCxnSpPr>
        <p:spPr>
          <a:xfrm>
            <a:off x="1071416" y="1108364"/>
            <a:ext cx="6945745" cy="0"/>
          </a:xfrm>
          <a:prstGeom prst="line">
            <a:avLst/>
          </a:prstGeom>
          <a:ln w="57150">
            <a:solidFill>
              <a:srgbClr val="C00000"/>
            </a:solidFill>
          </a:ln>
        </p:spPr>
        <p:style>
          <a:lnRef idx="1">
            <a:schemeClr val="dk1"/>
          </a:lnRef>
          <a:fillRef idx="0">
            <a:schemeClr val="dk1"/>
          </a:fillRef>
          <a:effectRef idx="0">
            <a:schemeClr val="dk1"/>
          </a:effectRef>
          <a:fontRef idx="minor">
            <a:schemeClr val="tx1"/>
          </a:fontRef>
        </p:style>
      </p:cxnSp>
      <p:sp>
        <p:nvSpPr>
          <p:cNvPr id="24" name="正方形/長方形 23">
            <a:extLst>
              <a:ext uri="{FF2B5EF4-FFF2-40B4-BE49-F238E27FC236}">
                <a16:creationId xmlns:a16="http://schemas.microsoft.com/office/drawing/2014/main" id="{35766D58-D047-1E59-190F-AC96B1F4F3C4}"/>
              </a:ext>
            </a:extLst>
          </p:cNvPr>
          <p:cNvSpPr/>
          <p:nvPr/>
        </p:nvSpPr>
        <p:spPr>
          <a:xfrm>
            <a:off x="0" y="6428509"/>
            <a:ext cx="9144000" cy="429491"/>
          </a:xfrm>
          <a:prstGeom prst="rect">
            <a:avLst/>
          </a:prstGeom>
          <a:solidFill>
            <a:srgbClr val="C8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2ACEEE3C-4460-8BDE-9658-932A01291696}"/>
              </a:ext>
            </a:extLst>
          </p:cNvPr>
          <p:cNvSpPr/>
          <p:nvPr/>
        </p:nvSpPr>
        <p:spPr>
          <a:xfrm>
            <a:off x="0" y="6234545"/>
            <a:ext cx="9144000" cy="138546"/>
          </a:xfrm>
          <a:prstGeom prst="rect">
            <a:avLst/>
          </a:prstGeom>
          <a:solidFill>
            <a:srgbClr val="FF717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D3BE3978-F18A-19B8-2963-B9A1AF6E1BA7}"/>
              </a:ext>
            </a:extLst>
          </p:cNvPr>
          <p:cNvSpPr txBox="1"/>
          <p:nvPr/>
        </p:nvSpPr>
        <p:spPr>
          <a:xfrm>
            <a:off x="4568632" y="6593365"/>
            <a:ext cx="4509569" cy="253916"/>
          </a:xfrm>
          <a:prstGeom prst="rect">
            <a:avLst/>
          </a:prstGeom>
          <a:noFill/>
        </p:spPr>
        <p:txBody>
          <a:bodyPr wrap="none" rtlCol="0">
            <a:spAutoFit/>
          </a:bodyPr>
          <a:lstStyle/>
          <a:p>
            <a:pPr algn="r"/>
            <a:r>
              <a:rPr lang="ja-JP" altLang="ja-JP"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文部科学省</a:t>
            </a:r>
            <a:r>
              <a:rPr lang="ja-JP" altLang="en-US"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a:t>
            </a:r>
            <a:r>
              <a:rPr lang="ja-JP" altLang="ja-JP" sz="1050" dirty="0">
                <a:solidFill>
                  <a:schemeClr val="bg1"/>
                </a:solidFill>
                <a:effectLst/>
                <a:ea typeface="BIZ UDP明朝 Medium" panose="02020500000000000000" pitchFamily="18" charset="-128"/>
                <a:cs typeface="Times New Roman" panose="02020603050405020304" pitchFamily="18" charset="0"/>
              </a:rPr>
              <a:t>『訪問歯科衛生士育成のためのリカレント教育モデル構築事業』</a:t>
            </a:r>
            <a:endParaRPr kumimoji="1" lang="ja-JP" altLang="en-US" sz="1050" dirty="0">
              <a:solidFill>
                <a:schemeClr val="bg1"/>
              </a:solidFill>
            </a:endParaRPr>
          </a:p>
        </p:txBody>
      </p:sp>
      <p:sp>
        <p:nvSpPr>
          <p:cNvPr id="14" name="コンテンツ プレースホルダー 2">
            <a:extLst>
              <a:ext uri="{FF2B5EF4-FFF2-40B4-BE49-F238E27FC236}">
                <a16:creationId xmlns:a16="http://schemas.microsoft.com/office/drawing/2014/main" id="{5B394B00-BC8D-8AEF-B06A-F63C060C2E79}"/>
              </a:ext>
            </a:extLst>
          </p:cNvPr>
          <p:cNvSpPr>
            <a:spLocks noGrp="1"/>
          </p:cNvSpPr>
          <p:nvPr>
            <p:ph idx="1"/>
          </p:nvPr>
        </p:nvSpPr>
        <p:spPr>
          <a:xfrm>
            <a:off x="149678" y="1429471"/>
            <a:ext cx="8226101" cy="352676"/>
          </a:xfrm>
        </p:spPr>
        <p:txBody>
          <a:bodyPr>
            <a:normAutofit fontScale="92500" lnSpcReduction="10000"/>
          </a:bodyPr>
          <a:lstStyle/>
          <a:p>
            <a:pPr marL="0" indent="0">
              <a:buNone/>
            </a:pPr>
            <a:r>
              <a:rPr lang="en-US" altLang="ja-JP" b="1" dirty="0"/>
              <a:t>STEP</a:t>
            </a:r>
            <a:r>
              <a:rPr lang="ja-JP" altLang="en-US" b="1" dirty="0"/>
              <a:t>１　思いを聴く　基本の声かけ（聴覚に訴える）</a:t>
            </a:r>
            <a:endParaRPr lang="en-US" altLang="ja-JP" b="1" dirty="0"/>
          </a:p>
        </p:txBody>
      </p:sp>
      <p:sp>
        <p:nvSpPr>
          <p:cNvPr id="7" name="テキスト ボックス 6">
            <a:extLst>
              <a:ext uri="{FF2B5EF4-FFF2-40B4-BE49-F238E27FC236}">
                <a16:creationId xmlns:a16="http://schemas.microsoft.com/office/drawing/2014/main" id="{3986A5F8-8F08-0760-15EB-A0B05461CD3A}"/>
              </a:ext>
            </a:extLst>
          </p:cNvPr>
          <p:cNvSpPr txBox="1"/>
          <p:nvPr/>
        </p:nvSpPr>
        <p:spPr>
          <a:xfrm>
            <a:off x="486226" y="3238477"/>
            <a:ext cx="5537201" cy="369332"/>
          </a:xfrm>
          <a:prstGeom prst="rect">
            <a:avLst/>
          </a:prstGeom>
          <a:noFill/>
        </p:spPr>
        <p:txBody>
          <a:bodyPr wrap="square">
            <a:spAutoFit/>
          </a:bodyPr>
          <a:lstStyle/>
          <a:p>
            <a:pPr indent="133350">
              <a:buNone/>
            </a:pPr>
            <a:r>
              <a:rPr lang="ja-JP" altLang="en-US" kern="100" dirty="0">
                <a:solidFill>
                  <a:srgbClr val="0070C0"/>
                </a:solidFill>
                <a:latin typeface="BIZ UDPゴシック" panose="020B0400000000000000" pitchFamily="50" charset="-128"/>
                <a:ea typeface="BIZ UDPゴシック" panose="020B0400000000000000" pitchFamily="50" charset="-128"/>
                <a:cs typeface="Times New Roman" panose="02020603050405020304" pitchFamily="18" charset="0"/>
              </a:rPr>
              <a:t>③ゆっくりと</a:t>
            </a:r>
            <a:endParaRPr lang="ja-JP" altLang="ja-JP" sz="1800" kern="100" dirty="0">
              <a:solidFill>
                <a:srgbClr val="0070C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9" name="テキスト ボックス 8">
            <a:extLst>
              <a:ext uri="{FF2B5EF4-FFF2-40B4-BE49-F238E27FC236}">
                <a16:creationId xmlns:a16="http://schemas.microsoft.com/office/drawing/2014/main" id="{FBC3DABC-8DC3-C335-465E-812D1504BBB3}"/>
              </a:ext>
            </a:extLst>
          </p:cNvPr>
          <p:cNvSpPr txBox="1"/>
          <p:nvPr/>
        </p:nvSpPr>
        <p:spPr>
          <a:xfrm>
            <a:off x="471712" y="3949678"/>
            <a:ext cx="8672288" cy="369332"/>
          </a:xfrm>
          <a:prstGeom prst="rect">
            <a:avLst/>
          </a:prstGeom>
          <a:noFill/>
        </p:spPr>
        <p:txBody>
          <a:bodyPr wrap="square">
            <a:spAutoFit/>
          </a:bodyPr>
          <a:lstStyle/>
          <a:p>
            <a:pPr indent="133350">
              <a:buNone/>
            </a:pPr>
            <a:r>
              <a:rPr lang="ja-JP" altLang="en-US" sz="1800" kern="100" dirty="0">
                <a:solidFill>
                  <a:srgbClr val="0070C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反応がない相手にも、自分が行っている様子を言葉にします（オートフィードバック）</a:t>
            </a:r>
            <a:endParaRPr lang="ja-JP" altLang="ja-JP" sz="1800" kern="100" dirty="0">
              <a:solidFill>
                <a:srgbClr val="0070C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1" name="テキスト ボックス 10">
            <a:extLst>
              <a:ext uri="{FF2B5EF4-FFF2-40B4-BE49-F238E27FC236}">
                <a16:creationId xmlns:a16="http://schemas.microsoft.com/office/drawing/2014/main" id="{4EC767C3-5AD0-9928-4029-A2F070E71DCA}"/>
              </a:ext>
            </a:extLst>
          </p:cNvPr>
          <p:cNvSpPr txBox="1"/>
          <p:nvPr/>
        </p:nvSpPr>
        <p:spPr>
          <a:xfrm>
            <a:off x="457198" y="2251507"/>
            <a:ext cx="4572000" cy="369332"/>
          </a:xfrm>
          <a:prstGeom prst="rect">
            <a:avLst/>
          </a:prstGeom>
          <a:noFill/>
        </p:spPr>
        <p:txBody>
          <a:bodyPr wrap="square">
            <a:spAutoFit/>
          </a:bodyPr>
          <a:lstStyle/>
          <a:p>
            <a:pPr indent="133350">
              <a:buNone/>
            </a:pPr>
            <a:r>
              <a:rPr lang="ja-JP" altLang="en-US" kern="100" dirty="0">
                <a:solidFill>
                  <a:srgbClr val="0070C0"/>
                </a:solidFill>
                <a:latin typeface="BIZ UDPゴシック" panose="020B0400000000000000" pitchFamily="50" charset="-128"/>
                <a:ea typeface="BIZ UDPゴシック" panose="020B0400000000000000" pitchFamily="50" charset="-128"/>
                <a:cs typeface="Times New Roman" panose="02020603050405020304" pitchFamily="18" charset="0"/>
              </a:rPr>
              <a:t>①やさしいトーン</a:t>
            </a:r>
            <a:endParaRPr lang="ja-JP" altLang="ja-JP" sz="1800" kern="100" dirty="0">
              <a:solidFill>
                <a:srgbClr val="0070C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3" name="テキスト ボックス 12">
            <a:extLst>
              <a:ext uri="{FF2B5EF4-FFF2-40B4-BE49-F238E27FC236}">
                <a16:creationId xmlns:a16="http://schemas.microsoft.com/office/drawing/2014/main" id="{8E505246-D5ED-77C0-E31F-55007472F8CC}"/>
              </a:ext>
            </a:extLst>
          </p:cNvPr>
          <p:cNvSpPr txBox="1"/>
          <p:nvPr/>
        </p:nvSpPr>
        <p:spPr>
          <a:xfrm>
            <a:off x="457198" y="2759507"/>
            <a:ext cx="4572000" cy="369332"/>
          </a:xfrm>
          <a:prstGeom prst="rect">
            <a:avLst/>
          </a:prstGeom>
          <a:noFill/>
        </p:spPr>
        <p:txBody>
          <a:bodyPr wrap="square">
            <a:spAutoFit/>
          </a:bodyPr>
          <a:lstStyle/>
          <a:p>
            <a:pPr indent="133350">
              <a:buNone/>
            </a:pPr>
            <a:r>
              <a:rPr lang="ja-JP" altLang="en-US" kern="100" dirty="0">
                <a:solidFill>
                  <a:srgbClr val="0070C0"/>
                </a:solidFill>
                <a:latin typeface="BIZ UDPゴシック" panose="020B0400000000000000" pitchFamily="50" charset="-128"/>
                <a:ea typeface="BIZ UDPゴシック" panose="020B0400000000000000" pitchFamily="50" charset="-128"/>
                <a:cs typeface="Times New Roman" panose="02020603050405020304" pitchFamily="18" charset="0"/>
              </a:rPr>
              <a:t>②大きすぎず小さすぎない</a:t>
            </a:r>
            <a:endParaRPr lang="ja-JP" altLang="ja-JP" sz="1800" kern="100" dirty="0">
              <a:solidFill>
                <a:srgbClr val="0070C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6" name="テキスト ボックス 15">
            <a:extLst>
              <a:ext uri="{FF2B5EF4-FFF2-40B4-BE49-F238E27FC236}">
                <a16:creationId xmlns:a16="http://schemas.microsoft.com/office/drawing/2014/main" id="{08046D7D-99B0-5FA5-06C8-337F9F9C5ACE}"/>
              </a:ext>
            </a:extLst>
          </p:cNvPr>
          <p:cNvSpPr txBox="1"/>
          <p:nvPr/>
        </p:nvSpPr>
        <p:spPr>
          <a:xfrm>
            <a:off x="471713" y="4356078"/>
            <a:ext cx="7844972" cy="369332"/>
          </a:xfrm>
          <a:prstGeom prst="rect">
            <a:avLst/>
          </a:prstGeom>
          <a:noFill/>
        </p:spPr>
        <p:txBody>
          <a:bodyPr wrap="square">
            <a:spAutoFit/>
          </a:bodyPr>
          <a:lstStyle/>
          <a:p>
            <a:pPr indent="133350">
              <a:buNone/>
            </a:pPr>
            <a:r>
              <a:rPr lang="ja-JP" altLang="en-US" kern="100" dirty="0">
                <a:solidFill>
                  <a:srgbClr val="0070C0"/>
                </a:solidFill>
                <a:latin typeface="BIZ UDPゴシック" panose="020B0400000000000000" pitchFamily="50" charset="-128"/>
                <a:ea typeface="BIZ UDPゴシック" panose="020B0400000000000000" pitchFamily="50" charset="-128"/>
                <a:cs typeface="Times New Roman" panose="02020603050405020304" pitchFamily="18" charset="0"/>
              </a:rPr>
              <a:t>ポジティブな言葉を添えます（気持ちいいですか？さっぱりしましたね）</a:t>
            </a:r>
            <a:endParaRPr lang="ja-JP" altLang="ja-JP" sz="1800" kern="100" dirty="0">
              <a:solidFill>
                <a:srgbClr val="0070C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9" name="テキスト ボックス 18">
            <a:extLst>
              <a:ext uri="{FF2B5EF4-FFF2-40B4-BE49-F238E27FC236}">
                <a16:creationId xmlns:a16="http://schemas.microsoft.com/office/drawing/2014/main" id="{4126BFD5-3A12-413F-2515-273ABF44BBB0}"/>
              </a:ext>
            </a:extLst>
          </p:cNvPr>
          <p:cNvSpPr txBox="1"/>
          <p:nvPr/>
        </p:nvSpPr>
        <p:spPr>
          <a:xfrm>
            <a:off x="471713" y="4820536"/>
            <a:ext cx="4572000" cy="369332"/>
          </a:xfrm>
          <a:prstGeom prst="rect">
            <a:avLst/>
          </a:prstGeom>
          <a:noFill/>
        </p:spPr>
        <p:txBody>
          <a:bodyPr wrap="square">
            <a:spAutoFit/>
          </a:bodyPr>
          <a:lstStyle/>
          <a:p>
            <a:pPr indent="133350">
              <a:buNone/>
            </a:pPr>
            <a:r>
              <a:rPr lang="ja-JP" altLang="en-US" sz="1800" kern="100" dirty="0">
                <a:solidFill>
                  <a:srgbClr val="0070C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短いセンテンスで話す</a:t>
            </a:r>
            <a:endParaRPr lang="ja-JP" altLang="ja-JP" sz="1800" kern="100" dirty="0">
              <a:solidFill>
                <a:srgbClr val="0070C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Tree>
    <p:extLst>
      <p:ext uri="{BB962C8B-B14F-4D97-AF65-F5344CB8AC3E}">
        <p14:creationId xmlns:p14="http://schemas.microsoft.com/office/powerpoint/2010/main" val="35380582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490F30-BC2F-DBA7-B205-70DB80D461D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8170B58-D2BB-AAB7-589F-76521B5304DC}"/>
              </a:ext>
            </a:extLst>
          </p:cNvPr>
          <p:cNvSpPr>
            <a:spLocks noGrp="1"/>
          </p:cNvSpPr>
          <p:nvPr>
            <p:ph type="title"/>
          </p:nvPr>
        </p:nvSpPr>
        <p:spPr>
          <a:xfrm>
            <a:off x="1302327" y="286328"/>
            <a:ext cx="6458145" cy="886827"/>
          </a:xfrm>
        </p:spPr>
        <p:txBody>
          <a:bodyPr>
            <a:normAutofit/>
          </a:bodyPr>
          <a:lstStyle/>
          <a:p>
            <a:r>
              <a:rPr lang="ja-JP" altLang="en-US" sz="3200" b="1" dirty="0">
                <a:latin typeface="HG丸ｺﾞｼｯｸM-PRO" panose="020F0600000000000000" pitchFamily="50" charset="-128"/>
                <a:ea typeface="HG丸ｺﾞｼｯｸM-PRO" panose="020F0600000000000000" pitchFamily="50" charset="-128"/>
              </a:rPr>
              <a:t>パーソン・センタード・ケア入門</a:t>
            </a:r>
            <a:endParaRPr kumimoji="1" lang="ja-JP" altLang="en-US" sz="3200" b="1" dirty="0">
              <a:latin typeface="HG丸ｺﾞｼｯｸM-PRO" panose="020F0600000000000000" pitchFamily="50" charset="-128"/>
              <a:ea typeface="HG丸ｺﾞｼｯｸM-PRO" panose="020F0600000000000000" pitchFamily="50" charset="-128"/>
            </a:endParaRPr>
          </a:p>
        </p:txBody>
      </p:sp>
      <p:sp>
        <p:nvSpPr>
          <p:cNvPr id="4" name="日付プレースホルダー 3">
            <a:extLst>
              <a:ext uri="{FF2B5EF4-FFF2-40B4-BE49-F238E27FC236}">
                <a16:creationId xmlns:a16="http://schemas.microsoft.com/office/drawing/2014/main" id="{F739AE3B-A275-2159-D03D-FCDDE18947C1}"/>
              </a:ext>
            </a:extLst>
          </p:cNvPr>
          <p:cNvSpPr>
            <a:spLocks noGrp="1"/>
          </p:cNvSpPr>
          <p:nvPr>
            <p:ph type="dt" sz="half" idx="10"/>
          </p:nvPr>
        </p:nvSpPr>
        <p:spPr/>
        <p:txBody>
          <a:bodyPr/>
          <a:lstStyle/>
          <a:p>
            <a:fld id="{E32B88FC-793C-4CFD-BF61-6BE2C4D47015}" type="datetime1">
              <a:rPr kumimoji="1" lang="ja-JP" altLang="en-US" smtClean="0"/>
              <a:t>2026/2/18</a:t>
            </a:fld>
            <a:endParaRPr kumimoji="1" lang="ja-JP" altLang="en-US"/>
          </a:p>
        </p:txBody>
      </p:sp>
      <p:sp>
        <p:nvSpPr>
          <p:cNvPr id="5" name="スライド番号プレースホルダー 4">
            <a:extLst>
              <a:ext uri="{FF2B5EF4-FFF2-40B4-BE49-F238E27FC236}">
                <a16:creationId xmlns:a16="http://schemas.microsoft.com/office/drawing/2014/main" id="{CFA9F9D1-1C11-DF28-5F5F-F5FC6FAFF144}"/>
              </a:ext>
            </a:extLst>
          </p:cNvPr>
          <p:cNvSpPr>
            <a:spLocks noGrp="1"/>
          </p:cNvSpPr>
          <p:nvPr>
            <p:ph type="sldNum" sz="quarter" idx="12"/>
          </p:nvPr>
        </p:nvSpPr>
        <p:spPr/>
        <p:txBody>
          <a:bodyPr/>
          <a:lstStyle/>
          <a:p>
            <a:fld id="{A1E858C7-7B3D-4242-98FE-1F9BDE6F0F1F}" type="slidenum">
              <a:rPr kumimoji="1" lang="ja-JP" altLang="en-US" smtClean="0"/>
              <a:t>14</a:t>
            </a:fld>
            <a:endParaRPr kumimoji="1" lang="ja-JP" altLang="en-US"/>
          </a:p>
        </p:txBody>
      </p:sp>
      <p:pic>
        <p:nvPicPr>
          <p:cNvPr id="20" name="図 19">
            <a:extLst>
              <a:ext uri="{FF2B5EF4-FFF2-40B4-BE49-F238E27FC236}">
                <a16:creationId xmlns:a16="http://schemas.microsoft.com/office/drawing/2014/main" id="{093C9B6E-AE95-7EEA-9878-FAA5C69F82B8}"/>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0765" y="66820"/>
            <a:ext cx="1143143" cy="1143143"/>
          </a:xfrm>
          <a:prstGeom prst="rect">
            <a:avLst/>
          </a:prstGeom>
          <a:noFill/>
          <a:ln>
            <a:noFill/>
          </a:ln>
        </p:spPr>
      </p:pic>
      <p:cxnSp>
        <p:nvCxnSpPr>
          <p:cNvPr id="23" name="直線コネクタ 22">
            <a:extLst>
              <a:ext uri="{FF2B5EF4-FFF2-40B4-BE49-F238E27FC236}">
                <a16:creationId xmlns:a16="http://schemas.microsoft.com/office/drawing/2014/main" id="{9C3A8FED-530E-03D2-D636-59BC6EF08F11}"/>
              </a:ext>
            </a:extLst>
          </p:cNvPr>
          <p:cNvCxnSpPr/>
          <p:nvPr/>
        </p:nvCxnSpPr>
        <p:spPr>
          <a:xfrm>
            <a:off x="1071416" y="1108364"/>
            <a:ext cx="6945745" cy="0"/>
          </a:xfrm>
          <a:prstGeom prst="line">
            <a:avLst/>
          </a:prstGeom>
          <a:ln w="57150">
            <a:solidFill>
              <a:srgbClr val="C00000"/>
            </a:solidFill>
          </a:ln>
        </p:spPr>
        <p:style>
          <a:lnRef idx="1">
            <a:schemeClr val="dk1"/>
          </a:lnRef>
          <a:fillRef idx="0">
            <a:schemeClr val="dk1"/>
          </a:fillRef>
          <a:effectRef idx="0">
            <a:schemeClr val="dk1"/>
          </a:effectRef>
          <a:fontRef idx="minor">
            <a:schemeClr val="tx1"/>
          </a:fontRef>
        </p:style>
      </p:cxnSp>
      <p:sp>
        <p:nvSpPr>
          <p:cNvPr id="24" name="正方形/長方形 23">
            <a:extLst>
              <a:ext uri="{FF2B5EF4-FFF2-40B4-BE49-F238E27FC236}">
                <a16:creationId xmlns:a16="http://schemas.microsoft.com/office/drawing/2014/main" id="{6C6E745B-9696-1905-4AFA-B52806828319}"/>
              </a:ext>
            </a:extLst>
          </p:cNvPr>
          <p:cNvSpPr/>
          <p:nvPr/>
        </p:nvSpPr>
        <p:spPr>
          <a:xfrm>
            <a:off x="0" y="6428509"/>
            <a:ext cx="9144000" cy="429491"/>
          </a:xfrm>
          <a:prstGeom prst="rect">
            <a:avLst/>
          </a:prstGeom>
          <a:solidFill>
            <a:srgbClr val="C8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8B14734B-0EB4-AC53-2F02-1223FDEB62E8}"/>
              </a:ext>
            </a:extLst>
          </p:cNvPr>
          <p:cNvSpPr/>
          <p:nvPr/>
        </p:nvSpPr>
        <p:spPr>
          <a:xfrm>
            <a:off x="0" y="6234545"/>
            <a:ext cx="9144000" cy="138546"/>
          </a:xfrm>
          <a:prstGeom prst="rect">
            <a:avLst/>
          </a:prstGeom>
          <a:solidFill>
            <a:srgbClr val="FF717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7A1BD453-E5BC-E3CE-EC15-AE798E0EE3F9}"/>
              </a:ext>
            </a:extLst>
          </p:cNvPr>
          <p:cNvSpPr txBox="1"/>
          <p:nvPr/>
        </p:nvSpPr>
        <p:spPr>
          <a:xfrm>
            <a:off x="4568632" y="6593365"/>
            <a:ext cx="4509569" cy="253916"/>
          </a:xfrm>
          <a:prstGeom prst="rect">
            <a:avLst/>
          </a:prstGeom>
          <a:noFill/>
        </p:spPr>
        <p:txBody>
          <a:bodyPr wrap="none" rtlCol="0">
            <a:spAutoFit/>
          </a:bodyPr>
          <a:lstStyle/>
          <a:p>
            <a:pPr algn="r"/>
            <a:r>
              <a:rPr lang="ja-JP" altLang="ja-JP"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文部科学省</a:t>
            </a:r>
            <a:r>
              <a:rPr lang="ja-JP" altLang="en-US"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a:t>
            </a:r>
            <a:r>
              <a:rPr lang="ja-JP" altLang="ja-JP" sz="1050" dirty="0">
                <a:solidFill>
                  <a:schemeClr val="bg1"/>
                </a:solidFill>
                <a:effectLst/>
                <a:ea typeface="BIZ UDP明朝 Medium" panose="02020500000000000000" pitchFamily="18" charset="-128"/>
                <a:cs typeface="Times New Roman" panose="02020603050405020304" pitchFamily="18" charset="0"/>
              </a:rPr>
              <a:t>『訪問歯科衛生士育成のためのリカレント教育モデル構築事業』</a:t>
            </a:r>
            <a:endParaRPr kumimoji="1" lang="ja-JP" altLang="en-US" sz="1050" dirty="0">
              <a:solidFill>
                <a:schemeClr val="bg1"/>
              </a:solidFill>
            </a:endParaRPr>
          </a:p>
        </p:txBody>
      </p:sp>
      <p:sp>
        <p:nvSpPr>
          <p:cNvPr id="14" name="コンテンツ プレースホルダー 2">
            <a:extLst>
              <a:ext uri="{FF2B5EF4-FFF2-40B4-BE49-F238E27FC236}">
                <a16:creationId xmlns:a16="http://schemas.microsoft.com/office/drawing/2014/main" id="{11DAD337-3077-FEC6-257B-6AB6098486FD}"/>
              </a:ext>
            </a:extLst>
          </p:cNvPr>
          <p:cNvSpPr>
            <a:spLocks noGrp="1"/>
          </p:cNvSpPr>
          <p:nvPr>
            <p:ph idx="1"/>
          </p:nvPr>
        </p:nvSpPr>
        <p:spPr>
          <a:xfrm>
            <a:off x="149678" y="1429471"/>
            <a:ext cx="8226101" cy="352676"/>
          </a:xfrm>
        </p:spPr>
        <p:txBody>
          <a:bodyPr>
            <a:normAutofit fontScale="92500" lnSpcReduction="10000"/>
          </a:bodyPr>
          <a:lstStyle/>
          <a:p>
            <a:pPr marL="0" indent="0">
              <a:buNone/>
            </a:pPr>
            <a:r>
              <a:rPr lang="en-US" altLang="ja-JP" b="1" dirty="0"/>
              <a:t>STEP</a:t>
            </a:r>
            <a:r>
              <a:rPr lang="ja-JP" altLang="en-US" b="1" dirty="0"/>
              <a:t>１　思いを聴く　基本の触れ方（触覚に訴える）</a:t>
            </a:r>
            <a:endParaRPr lang="en-US" altLang="ja-JP" b="1" dirty="0"/>
          </a:p>
        </p:txBody>
      </p:sp>
      <p:sp>
        <p:nvSpPr>
          <p:cNvPr id="11" name="テキスト ボックス 10">
            <a:extLst>
              <a:ext uri="{FF2B5EF4-FFF2-40B4-BE49-F238E27FC236}">
                <a16:creationId xmlns:a16="http://schemas.microsoft.com/office/drawing/2014/main" id="{30DA7140-9F65-7E43-0FB4-F50D0A09AFE5}"/>
              </a:ext>
            </a:extLst>
          </p:cNvPr>
          <p:cNvSpPr txBox="1"/>
          <p:nvPr/>
        </p:nvSpPr>
        <p:spPr>
          <a:xfrm>
            <a:off x="232488" y="2103253"/>
            <a:ext cx="8672287" cy="3785652"/>
          </a:xfrm>
          <a:prstGeom prst="rect">
            <a:avLst/>
          </a:prstGeom>
          <a:noFill/>
        </p:spPr>
        <p:txBody>
          <a:bodyPr wrap="square">
            <a:spAutoFit/>
          </a:bodyPr>
          <a:lstStyle/>
          <a:p>
            <a:r>
              <a:rPr lang="ja-JP" altLang="ja-JP" sz="2000" dirty="0">
                <a:solidFill>
                  <a:srgbClr val="0070C0"/>
                </a:solidFill>
                <a:latin typeface="BIZ UDPゴシック" panose="020B0400000000000000" pitchFamily="50" charset="-128"/>
                <a:ea typeface="BIZ UDPゴシック" panose="020B0400000000000000" pitchFamily="50" charset="-128"/>
              </a:rPr>
              <a:t>①「広く」「柔らかく」「ゆっくり」「包み込むように」触れます。</a:t>
            </a:r>
            <a:endParaRPr lang="en-US" altLang="ja-JP" sz="2000" dirty="0">
              <a:solidFill>
                <a:srgbClr val="0070C0"/>
              </a:solidFill>
              <a:latin typeface="BIZ UDPゴシック" panose="020B0400000000000000" pitchFamily="50" charset="-128"/>
              <a:ea typeface="BIZ UDPゴシック" panose="020B0400000000000000" pitchFamily="50" charset="-128"/>
            </a:endParaRPr>
          </a:p>
          <a:p>
            <a:endParaRPr lang="ja-JP" altLang="ja-JP" sz="2000" dirty="0">
              <a:solidFill>
                <a:srgbClr val="0070C0"/>
              </a:solidFill>
              <a:latin typeface="BIZ UDPゴシック" panose="020B0400000000000000" pitchFamily="50" charset="-128"/>
              <a:ea typeface="BIZ UDPゴシック" panose="020B0400000000000000" pitchFamily="50" charset="-128"/>
            </a:endParaRPr>
          </a:p>
          <a:p>
            <a:r>
              <a:rPr lang="ja-JP" altLang="ja-JP" sz="2000" dirty="0">
                <a:solidFill>
                  <a:srgbClr val="0070C0"/>
                </a:solidFill>
                <a:latin typeface="BIZ UDPゴシック" panose="020B0400000000000000" pitchFamily="50" charset="-128"/>
                <a:ea typeface="BIZ UDPゴシック" panose="020B0400000000000000" pitchFamily="50" charset="-128"/>
              </a:rPr>
              <a:t>②５歳の子の力以上は使いません。</a:t>
            </a:r>
            <a:endParaRPr lang="en-US" altLang="ja-JP" sz="2000" dirty="0">
              <a:solidFill>
                <a:srgbClr val="0070C0"/>
              </a:solidFill>
              <a:latin typeface="BIZ UDPゴシック" panose="020B0400000000000000" pitchFamily="50" charset="-128"/>
              <a:ea typeface="BIZ UDPゴシック" panose="020B0400000000000000" pitchFamily="50" charset="-128"/>
            </a:endParaRPr>
          </a:p>
          <a:p>
            <a:endParaRPr lang="ja-JP" altLang="ja-JP" sz="2000" dirty="0">
              <a:solidFill>
                <a:srgbClr val="0070C0"/>
              </a:solidFill>
              <a:latin typeface="BIZ UDPゴシック" panose="020B0400000000000000" pitchFamily="50" charset="-128"/>
              <a:ea typeface="BIZ UDPゴシック" panose="020B0400000000000000" pitchFamily="50" charset="-128"/>
            </a:endParaRPr>
          </a:p>
          <a:p>
            <a:r>
              <a:rPr lang="ja-JP" altLang="ja-JP" sz="2000" dirty="0">
                <a:solidFill>
                  <a:srgbClr val="0070C0"/>
                </a:solidFill>
                <a:latin typeface="BIZ UDPゴシック" panose="020B0400000000000000" pitchFamily="50" charset="-128"/>
                <a:ea typeface="BIZ UDPゴシック" panose="020B0400000000000000" pitchFamily="50" charset="-128"/>
              </a:rPr>
              <a:t>③触れる時は少し重みをかけます。軽すぎると性的なニュアンスや嫌々触っている印象を与えます。</a:t>
            </a:r>
            <a:endParaRPr lang="en-US" altLang="ja-JP" sz="2000" dirty="0">
              <a:solidFill>
                <a:srgbClr val="0070C0"/>
              </a:solidFill>
              <a:latin typeface="BIZ UDPゴシック" panose="020B0400000000000000" pitchFamily="50" charset="-128"/>
              <a:ea typeface="BIZ UDPゴシック" panose="020B0400000000000000" pitchFamily="50" charset="-128"/>
            </a:endParaRPr>
          </a:p>
          <a:p>
            <a:endParaRPr lang="ja-JP" altLang="ja-JP" sz="2000" dirty="0">
              <a:solidFill>
                <a:srgbClr val="0070C0"/>
              </a:solidFill>
              <a:latin typeface="BIZ UDPゴシック" panose="020B0400000000000000" pitchFamily="50" charset="-128"/>
              <a:ea typeface="BIZ UDPゴシック" panose="020B0400000000000000" pitchFamily="50" charset="-128"/>
            </a:endParaRPr>
          </a:p>
          <a:p>
            <a:r>
              <a:rPr lang="ja-JP" altLang="ja-JP" sz="2000" dirty="0">
                <a:solidFill>
                  <a:srgbClr val="0070C0"/>
                </a:solidFill>
                <a:latin typeface="BIZ UDPゴシック" panose="020B0400000000000000" pitchFamily="50" charset="-128"/>
                <a:ea typeface="BIZ UDPゴシック" panose="020B0400000000000000" pitchFamily="50" charset="-128"/>
              </a:rPr>
              <a:t>④ケアの最中はどちらかの手が常に相手に触れていることが理想です。</a:t>
            </a:r>
            <a:endParaRPr lang="en-US" altLang="ja-JP" sz="2000" dirty="0">
              <a:solidFill>
                <a:srgbClr val="0070C0"/>
              </a:solidFill>
              <a:latin typeface="BIZ UDPゴシック" panose="020B0400000000000000" pitchFamily="50" charset="-128"/>
              <a:ea typeface="BIZ UDPゴシック" panose="020B0400000000000000" pitchFamily="50" charset="-128"/>
            </a:endParaRPr>
          </a:p>
          <a:p>
            <a:endParaRPr lang="ja-JP" altLang="ja-JP" sz="2000" dirty="0">
              <a:solidFill>
                <a:srgbClr val="0070C0"/>
              </a:solidFill>
              <a:latin typeface="BIZ UDPゴシック" panose="020B0400000000000000" pitchFamily="50" charset="-128"/>
              <a:ea typeface="BIZ UDPゴシック" panose="020B0400000000000000" pitchFamily="50" charset="-128"/>
            </a:endParaRPr>
          </a:p>
          <a:p>
            <a:r>
              <a:rPr lang="ja-JP" altLang="ja-JP" sz="2000" dirty="0">
                <a:solidFill>
                  <a:srgbClr val="0070C0"/>
                </a:solidFill>
                <a:latin typeface="BIZ UDPゴシック" panose="020B0400000000000000" pitchFamily="50" charset="-128"/>
                <a:ea typeface="BIZ UDPゴシック" panose="020B0400000000000000" pitchFamily="50" charset="-128"/>
              </a:rPr>
              <a:t>⑤指は開いて手のひら全体で触れ、相手に接する面積を広くします。</a:t>
            </a:r>
            <a:endParaRPr lang="en-US" altLang="ja-JP" sz="2000" dirty="0">
              <a:solidFill>
                <a:srgbClr val="0070C0"/>
              </a:solidFill>
              <a:latin typeface="BIZ UDPゴシック" panose="020B0400000000000000" pitchFamily="50" charset="-128"/>
              <a:ea typeface="BIZ UDPゴシック" panose="020B0400000000000000" pitchFamily="50" charset="-128"/>
            </a:endParaRPr>
          </a:p>
          <a:p>
            <a:endParaRPr lang="ja-JP" altLang="ja-JP" sz="2000" dirty="0">
              <a:solidFill>
                <a:srgbClr val="0070C0"/>
              </a:solidFill>
              <a:latin typeface="BIZ UDPゴシック" panose="020B0400000000000000" pitchFamily="50" charset="-128"/>
              <a:ea typeface="BIZ UDPゴシック" panose="020B0400000000000000" pitchFamily="50" charset="-128"/>
            </a:endParaRPr>
          </a:p>
          <a:p>
            <a:r>
              <a:rPr lang="ja-JP" altLang="ja-JP" sz="2000" dirty="0">
                <a:solidFill>
                  <a:srgbClr val="0070C0"/>
                </a:solidFill>
                <a:latin typeface="BIZ UDPゴシック" panose="020B0400000000000000" pitchFamily="50" charset="-128"/>
                <a:ea typeface="BIZ UDPゴシック" panose="020B0400000000000000" pitchFamily="50" charset="-128"/>
              </a:rPr>
              <a:t>⑥体が硬直したら触るのをやめ</a:t>
            </a:r>
            <a:r>
              <a:rPr lang="ja-JP" altLang="en-US" sz="2000" dirty="0">
                <a:solidFill>
                  <a:srgbClr val="0070C0"/>
                </a:solidFill>
                <a:latin typeface="BIZ UDPゴシック" panose="020B0400000000000000" pitchFamily="50" charset="-128"/>
                <a:ea typeface="BIZ UDPゴシック" panose="020B0400000000000000" pitchFamily="50" charset="-128"/>
              </a:rPr>
              <a:t>ます。</a:t>
            </a:r>
            <a:endParaRPr lang="ja-JP" altLang="ja-JP" sz="2000" dirty="0">
              <a:solidFill>
                <a:srgbClr val="0070C0"/>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407998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490F30-BC2F-DBA7-B205-70DB80D461D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8170B58-D2BB-AAB7-589F-76521B5304DC}"/>
              </a:ext>
            </a:extLst>
          </p:cNvPr>
          <p:cNvSpPr>
            <a:spLocks noGrp="1"/>
          </p:cNvSpPr>
          <p:nvPr>
            <p:ph type="title"/>
          </p:nvPr>
        </p:nvSpPr>
        <p:spPr>
          <a:xfrm>
            <a:off x="1302327" y="286328"/>
            <a:ext cx="6458145" cy="886827"/>
          </a:xfrm>
        </p:spPr>
        <p:txBody>
          <a:bodyPr>
            <a:normAutofit/>
          </a:bodyPr>
          <a:lstStyle/>
          <a:p>
            <a:r>
              <a:rPr lang="ja-JP" altLang="en-US" sz="3200" b="1" dirty="0">
                <a:latin typeface="HG丸ｺﾞｼｯｸM-PRO" panose="020F0600000000000000" pitchFamily="50" charset="-128"/>
                <a:ea typeface="HG丸ｺﾞｼｯｸM-PRO" panose="020F0600000000000000" pitchFamily="50" charset="-128"/>
              </a:rPr>
              <a:t>パーソン・センタード・ケア入門</a:t>
            </a:r>
            <a:endParaRPr kumimoji="1" lang="ja-JP" altLang="en-US" sz="3200" b="1" dirty="0">
              <a:latin typeface="HG丸ｺﾞｼｯｸM-PRO" panose="020F0600000000000000" pitchFamily="50" charset="-128"/>
              <a:ea typeface="HG丸ｺﾞｼｯｸM-PRO" panose="020F0600000000000000" pitchFamily="50" charset="-128"/>
            </a:endParaRPr>
          </a:p>
        </p:txBody>
      </p:sp>
      <p:sp>
        <p:nvSpPr>
          <p:cNvPr id="4" name="日付プレースホルダー 3">
            <a:extLst>
              <a:ext uri="{FF2B5EF4-FFF2-40B4-BE49-F238E27FC236}">
                <a16:creationId xmlns:a16="http://schemas.microsoft.com/office/drawing/2014/main" id="{F739AE3B-A275-2159-D03D-FCDDE18947C1}"/>
              </a:ext>
            </a:extLst>
          </p:cNvPr>
          <p:cNvSpPr>
            <a:spLocks noGrp="1"/>
          </p:cNvSpPr>
          <p:nvPr>
            <p:ph type="dt" sz="half" idx="10"/>
          </p:nvPr>
        </p:nvSpPr>
        <p:spPr/>
        <p:txBody>
          <a:bodyPr/>
          <a:lstStyle/>
          <a:p>
            <a:fld id="{E32B88FC-793C-4CFD-BF61-6BE2C4D47015}" type="datetime1">
              <a:rPr kumimoji="1" lang="ja-JP" altLang="en-US" smtClean="0"/>
              <a:t>2026/2/18</a:t>
            </a:fld>
            <a:endParaRPr kumimoji="1" lang="ja-JP" altLang="en-US"/>
          </a:p>
        </p:txBody>
      </p:sp>
      <p:sp>
        <p:nvSpPr>
          <p:cNvPr id="5" name="スライド番号プレースホルダー 4">
            <a:extLst>
              <a:ext uri="{FF2B5EF4-FFF2-40B4-BE49-F238E27FC236}">
                <a16:creationId xmlns:a16="http://schemas.microsoft.com/office/drawing/2014/main" id="{CFA9F9D1-1C11-DF28-5F5F-F5FC6FAFF144}"/>
              </a:ext>
            </a:extLst>
          </p:cNvPr>
          <p:cNvSpPr>
            <a:spLocks noGrp="1"/>
          </p:cNvSpPr>
          <p:nvPr>
            <p:ph type="sldNum" sz="quarter" idx="12"/>
          </p:nvPr>
        </p:nvSpPr>
        <p:spPr/>
        <p:txBody>
          <a:bodyPr/>
          <a:lstStyle/>
          <a:p>
            <a:fld id="{A1E858C7-7B3D-4242-98FE-1F9BDE6F0F1F}" type="slidenum">
              <a:rPr kumimoji="1" lang="ja-JP" altLang="en-US" smtClean="0"/>
              <a:t>15</a:t>
            </a:fld>
            <a:endParaRPr kumimoji="1" lang="ja-JP" altLang="en-US"/>
          </a:p>
        </p:txBody>
      </p:sp>
      <p:pic>
        <p:nvPicPr>
          <p:cNvPr id="20" name="図 19">
            <a:extLst>
              <a:ext uri="{FF2B5EF4-FFF2-40B4-BE49-F238E27FC236}">
                <a16:creationId xmlns:a16="http://schemas.microsoft.com/office/drawing/2014/main" id="{093C9B6E-AE95-7EEA-9878-FAA5C69F82B8}"/>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0765" y="66820"/>
            <a:ext cx="1143143" cy="1143143"/>
          </a:xfrm>
          <a:prstGeom prst="rect">
            <a:avLst/>
          </a:prstGeom>
          <a:noFill/>
          <a:ln>
            <a:noFill/>
          </a:ln>
        </p:spPr>
      </p:pic>
      <p:cxnSp>
        <p:nvCxnSpPr>
          <p:cNvPr id="23" name="直線コネクタ 22">
            <a:extLst>
              <a:ext uri="{FF2B5EF4-FFF2-40B4-BE49-F238E27FC236}">
                <a16:creationId xmlns:a16="http://schemas.microsoft.com/office/drawing/2014/main" id="{9C3A8FED-530E-03D2-D636-59BC6EF08F11}"/>
              </a:ext>
            </a:extLst>
          </p:cNvPr>
          <p:cNvCxnSpPr/>
          <p:nvPr/>
        </p:nvCxnSpPr>
        <p:spPr>
          <a:xfrm>
            <a:off x="1071416" y="1108364"/>
            <a:ext cx="6945745" cy="0"/>
          </a:xfrm>
          <a:prstGeom prst="line">
            <a:avLst/>
          </a:prstGeom>
          <a:ln w="57150">
            <a:solidFill>
              <a:srgbClr val="C00000"/>
            </a:solidFill>
          </a:ln>
        </p:spPr>
        <p:style>
          <a:lnRef idx="1">
            <a:schemeClr val="dk1"/>
          </a:lnRef>
          <a:fillRef idx="0">
            <a:schemeClr val="dk1"/>
          </a:fillRef>
          <a:effectRef idx="0">
            <a:schemeClr val="dk1"/>
          </a:effectRef>
          <a:fontRef idx="minor">
            <a:schemeClr val="tx1"/>
          </a:fontRef>
        </p:style>
      </p:cxnSp>
      <p:sp>
        <p:nvSpPr>
          <p:cNvPr id="24" name="正方形/長方形 23">
            <a:extLst>
              <a:ext uri="{FF2B5EF4-FFF2-40B4-BE49-F238E27FC236}">
                <a16:creationId xmlns:a16="http://schemas.microsoft.com/office/drawing/2014/main" id="{6C6E745B-9696-1905-4AFA-B52806828319}"/>
              </a:ext>
            </a:extLst>
          </p:cNvPr>
          <p:cNvSpPr/>
          <p:nvPr/>
        </p:nvSpPr>
        <p:spPr>
          <a:xfrm>
            <a:off x="0" y="6428509"/>
            <a:ext cx="9144000" cy="429491"/>
          </a:xfrm>
          <a:prstGeom prst="rect">
            <a:avLst/>
          </a:prstGeom>
          <a:solidFill>
            <a:srgbClr val="C8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8B14734B-0EB4-AC53-2F02-1223FDEB62E8}"/>
              </a:ext>
            </a:extLst>
          </p:cNvPr>
          <p:cNvSpPr/>
          <p:nvPr/>
        </p:nvSpPr>
        <p:spPr>
          <a:xfrm>
            <a:off x="0" y="6234545"/>
            <a:ext cx="9144000" cy="138546"/>
          </a:xfrm>
          <a:prstGeom prst="rect">
            <a:avLst/>
          </a:prstGeom>
          <a:solidFill>
            <a:srgbClr val="FF717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7A1BD453-E5BC-E3CE-EC15-AE798E0EE3F9}"/>
              </a:ext>
            </a:extLst>
          </p:cNvPr>
          <p:cNvSpPr txBox="1"/>
          <p:nvPr/>
        </p:nvSpPr>
        <p:spPr>
          <a:xfrm>
            <a:off x="4568632" y="6593365"/>
            <a:ext cx="4509569" cy="253916"/>
          </a:xfrm>
          <a:prstGeom prst="rect">
            <a:avLst/>
          </a:prstGeom>
          <a:noFill/>
        </p:spPr>
        <p:txBody>
          <a:bodyPr wrap="none" rtlCol="0">
            <a:spAutoFit/>
          </a:bodyPr>
          <a:lstStyle/>
          <a:p>
            <a:pPr algn="r"/>
            <a:r>
              <a:rPr lang="ja-JP" altLang="ja-JP"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文部科学省</a:t>
            </a:r>
            <a:r>
              <a:rPr lang="ja-JP" altLang="en-US"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a:t>
            </a:r>
            <a:r>
              <a:rPr lang="ja-JP" altLang="ja-JP" sz="1050" dirty="0">
                <a:solidFill>
                  <a:schemeClr val="bg1"/>
                </a:solidFill>
                <a:effectLst/>
                <a:ea typeface="BIZ UDP明朝 Medium" panose="02020500000000000000" pitchFamily="18" charset="-128"/>
                <a:cs typeface="Times New Roman" panose="02020603050405020304" pitchFamily="18" charset="0"/>
              </a:rPr>
              <a:t>『訪問歯科衛生士育成のためのリカレント教育モデル構築事業』</a:t>
            </a:r>
            <a:endParaRPr kumimoji="1" lang="ja-JP" altLang="en-US" sz="1050" dirty="0">
              <a:solidFill>
                <a:schemeClr val="bg1"/>
              </a:solidFill>
            </a:endParaRPr>
          </a:p>
        </p:txBody>
      </p:sp>
      <p:sp>
        <p:nvSpPr>
          <p:cNvPr id="14" name="コンテンツ プレースホルダー 2">
            <a:extLst>
              <a:ext uri="{FF2B5EF4-FFF2-40B4-BE49-F238E27FC236}">
                <a16:creationId xmlns:a16="http://schemas.microsoft.com/office/drawing/2014/main" id="{11DAD337-3077-FEC6-257B-6AB6098486FD}"/>
              </a:ext>
            </a:extLst>
          </p:cNvPr>
          <p:cNvSpPr>
            <a:spLocks noGrp="1"/>
          </p:cNvSpPr>
          <p:nvPr>
            <p:ph idx="1"/>
          </p:nvPr>
        </p:nvSpPr>
        <p:spPr>
          <a:xfrm>
            <a:off x="149678" y="1429471"/>
            <a:ext cx="8226101" cy="352676"/>
          </a:xfrm>
        </p:spPr>
        <p:txBody>
          <a:bodyPr>
            <a:normAutofit fontScale="92500" lnSpcReduction="10000"/>
          </a:bodyPr>
          <a:lstStyle/>
          <a:p>
            <a:pPr marL="0" indent="0">
              <a:buNone/>
            </a:pPr>
            <a:r>
              <a:rPr lang="en-US" altLang="ja-JP" b="1" dirty="0"/>
              <a:t>STEP</a:t>
            </a:r>
            <a:r>
              <a:rPr lang="ja-JP" altLang="en-US" b="1" dirty="0"/>
              <a:t>１　思いを聴く　基本の触れ方（触覚に訴える）</a:t>
            </a:r>
            <a:endParaRPr lang="en-US" altLang="ja-JP" b="1" dirty="0"/>
          </a:p>
        </p:txBody>
      </p:sp>
      <p:sp>
        <p:nvSpPr>
          <p:cNvPr id="12" name="テキスト ボックス 11"/>
          <p:cNvSpPr txBox="1"/>
          <p:nvPr/>
        </p:nvSpPr>
        <p:spPr>
          <a:xfrm>
            <a:off x="901700" y="3187700"/>
            <a:ext cx="3549370" cy="646331"/>
          </a:xfrm>
          <a:prstGeom prst="rect">
            <a:avLst/>
          </a:prstGeom>
          <a:noFill/>
        </p:spPr>
        <p:txBody>
          <a:bodyPr wrap="none" rtlCol="0">
            <a:spAutoFit/>
          </a:bodyPr>
          <a:lstStyle/>
          <a:p>
            <a:r>
              <a:rPr kumimoji="1" lang="ja-JP" altLang="en-US" dirty="0"/>
              <a:t>「</a:t>
            </a:r>
            <a:r>
              <a:rPr lang="ja-JP" altLang="en-US" dirty="0"/>
              <a:t>触れる</a:t>
            </a:r>
            <a:r>
              <a:rPr kumimoji="1" lang="ja-JP" altLang="en-US" dirty="0"/>
              <a:t>」の動画を</a:t>
            </a:r>
            <a:endParaRPr kumimoji="1" lang="en-US" altLang="ja-JP" dirty="0"/>
          </a:p>
          <a:p>
            <a:r>
              <a:rPr lang="en-US" altLang="ja-JP" dirty="0"/>
              <a:t>https://youtu.be/4JCeCI4asMw</a:t>
            </a:r>
            <a:endParaRPr kumimoji="1" lang="ja-JP" altLang="en-US" dirty="0"/>
          </a:p>
        </p:txBody>
      </p:sp>
    </p:spTree>
    <p:extLst>
      <p:ext uri="{BB962C8B-B14F-4D97-AF65-F5344CB8AC3E}">
        <p14:creationId xmlns:p14="http://schemas.microsoft.com/office/powerpoint/2010/main" val="4579599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1BEC34-2249-9EA2-752C-DDDE4E807BE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17599A3-4228-D775-93E5-A33CD2720757}"/>
              </a:ext>
            </a:extLst>
          </p:cNvPr>
          <p:cNvSpPr>
            <a:spLocks noGrp="1"/>
          </p:cNvSpPr>
          <p:nvPr>
            <p:ph type="title"/>
          </p:nvPr>
        </p:nvSpPr>
        <p:spPr>
          <a:xfrm>
            <a:off x="1302327" y="286328"/>
            <a:ext cx="6458145" cy="886827"/>
          </a:xfrm>
        </p:spPr>
        <p:txBody>
          <a:bodyPr>
            <a:normAutofit/>
          </a:bodyPr>
          <a:lstStyle/>
          <a:p>
            <a:r>
              <a:rPr lang="ja-JP" altLang="en-US" sz="3200" b="1" dirty="0">
                <a:latin typeface="HG丸ｺﾞｼｯｸM-PRO" panose="020F0600000000000000" pitchFamily="50" charset="-128"/>
                <a:ea typeface="HG丸ｺﾞｼｯｸM-PRO" panose="020F0600000000000000" pitchFamily="50" charset="-128"/>
              </a:rPr>
              <a:t>パーソン・センタード・ケア入門</a:t>
            </a:r>
            <a:endParaRPr kumimoji="1" lang="ja-JP" altLang="en-US" sz="3200" b="1" dirty="0">
              <a:latin typeface="HG丸ｺﾞｼｯｸM-PRO" panose="020F0600000000000000" pitchFamily="50" charset="-128"/>
              <a:ea typeface="HG丸ｺﾞｼｯｸM-PRO" panose="020F0600000000000000" pitchFamily="50" charset="-128"/>
            </a:endParaRPr>
          </a:p>
        </p:txBody>
      </p:sp>
      <p:sp>
        <p:nvSpPr>
          <p:cNvPr id="4" name="日付プレースホルダー 3">
            <a:extLst>
              <a:ext uri="{FF2B5EF4-FFF2-40B4-BE49-F238E27FC236}">
                <a16:creationId xmlns:a16="http://schemas.microsoft.com/office/drawing/2014/main" id="{4461B961-D3B9-BFF2-6557-2D1ECA684446}"/>
              </a:ext>
            </a:extLst>
          </p:cNvPr>
          <p:cNvSpPr>
            <a:spLocks noGrp="1"/>
          </p:cNvSpPr>
          <p:nvPr>
            <p:ph type="dt" sz="half" idx="10"/>
          </p:nvPr>
        </p:nvSpPr>
        <p:spPr/>
        <p:txBody>
          <a:bodyPr/>
          <a:lstStyle/>
          <a:p>
            <a:fld id="{E32B88FC-793C-4CFD-BF61-6BE2C4D47015}" type="datetime1">
              <a:rPr kumimoji="1" lang="ja-JP" altLang="en-US" smtClean="0"/>
              <a:t>2026/2/18</a:t>
            </a:fld>
            <a:endParaRPr kumimoji="1" lang="ja-JP" altLang="en-US"/>
          </a:p>
        </p:txBody>
      </p:sp>
      <p:sp>
        <p:nvSpPr>
          <p:cNvPr id="5" name="スライド番号プレースホルダー 4">
            <a:extLst>
              <a:ext uri="{FF2B5EF4-FFF2-40B4-BE49-F238E27FC236}">
                <a16:creationId xmlns:a16="http://schemas.microsoft.com/office/drawing/2014/main" id="{17C2500B-07F3-F4EB-D927-7F02CCB8D472}"/>
              </a:ext>
            </a:extLst>
          </p:cNvPr>
          <p:cNvSpPr>
            <a:spLocks noGrp="1"/>
          </p:cNvSpPr>
          <p:nvPr>
            <p:ph type="sldNum" sz="quarter" idx="12"/>
          </p:nvPr>
        </p:nvSpPr>
        <p:spPr/>
        <p:txBody>
          <a:bodyPr/>
          <a:lstStyle/>
          <a:p>
            <a:fld id="{A1E858C7-7B3D-4242-98FE-1F9BDE6F0F1F}" type="slidenum">
              <a:rPr kumimoji="1" lang="ja-JP" altLang="en-US" smtClean="0"/>
              <a:t>16</a:t>
            </a:fld>
            <a:endParaRPr kumimoji="1" lang="ja-JP" altLang="en-US"/>
          </a:p>
        </p:txBody>
      </p:sp>
      <p:pic>
        <p:nvPicPr>
          <p:cNvPr id="20" name="図 19">
            <a:extLst>
              <a:ext uri="{FF2B5EF4-FFF2-40B4-BE49-F238E27FC236}">
                <a16:creationId xmlns:a16="http://schemas.microsoft.com/office/drawing/2014/main" id="{589BDB99-D72B-0C5A-F99C-B10C19F37CD7}"/>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0765" y="66820"/>
            <a:ext cx="1143143" cy="1143143"/>
          </a:xfrm>
          <a:prstGeom prst="rect">
            <a:avLst/>
          </a:prstGeom>
          <a:noFill/>
          <a:ln>
            <a:noFill/>
          </a:ln>
        </p:spPr>
      </p:pic>
      <p:cxnSp>
        <p:nvCxnSpPr>
          <p:cNvPr id="23" name="直線コネクタ 22">
            <a:extLst>
              <a:ext uri="{FF2B5EF4-FFF2-40B4-BE49-F238E27FC236}">
                <a16:creationId xmlns:a16="http://schemas.microsoft.com/office/drawing/2014/main" id="{6D631B14-C361-938A-1C6C-B81603E94A0A}"/>
              </a:ext>
            </a:extLst>
          </p:cNvPr>
          <p:cNvCxnSpPr/>
          <p:nvPr/>
        </p:nvCxnSpPr>
        <p:spPr>
          <a:xfrm>
            <a:off x="1071416" y="1108364"/>
            <a:ext cx="6945745" cy="0"/>
          </a:xfrm>
          <a:prstGeom prst="line">
            <a:avLst/>
          </a:prstGeom>
          <a:ln w="57150">
            <a:solidFill>
              <a:srgbClr val="C00000"/>
            </a:solidFill>
          </a:ln>
        </p:spPr>
        <p:style>
          <a:lnRef idx="1">
            <a:schemeClr val="dk1"/>
          </a:lnRef>
          <a:fillRef idx="0">
            <a:schemeClr val="dk1"/>
          </a:fillRef>
          <a:effectRef idx="0">
            <a:schemeClr val="dk1"/>
          </a:effectRef>
          <a:fontRef idx="minor">
            <a:schemeClr val="tx1"/>
          </a:fontRef>
        </p:style>
      </p:cxnSp>
      <p:sp>
        <p:nvSpPr>
          <p:cNvPr id="24" name="正方形/長方形 23">
            <a:extLst>
              <a:ext uri="{FF2B5EF4-FFF2-40B4-BE49-F238E27FC236}">
                <a16:creationId xmlns:a16="http://schemas.microsoft.com/office/drawing/2014/main" id="{D014D918-563B-139D-1170-E6A957B83B59}"/>
              </a:ext>
            </a:extLst>
          </p:cNvPr>
          <p:cNvSpPr/>
          <p:nvPr/>
        </p:nvSpPr>
        <p:spPr>
          <a:xfrm>
            <a:off x="0" y="6428509"/>
            <a:ext cx="9144000" cy="429491"/>
          </a:xfrm>
          <a:prstGeom prst="rect">
            <a:avLst/>
          </a:prstGeom>
          <a:solidFill>
            <a:srgbClr val="C8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8C59EEDA-308D-BB7D-95B2-6F3690CFBEDF}"/>
              </a:ext>
            </a:extLst>
          </p:cNvPr>
          <p:cNvSpPr/>
          <p:nvPr/>
        </p:nvSpPr>
        <p:spPr>
          <a:xfrm>
            <a:off x="0" y="6234545"/>
            <a:ext cx="9144000" cy="138546"/>
          </a:xfrm>
          <a:prstGeom prst="rect">
            <a:avLst/>
          </a:prstGeom>
          <a:solidFill>
            <a:srgbClr val="FF717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527DA046-A9B6-0B27-EA6E-0ADF41E17E0B}"/>
              </a:ext>
            </a:extLst>
          </p:cNvPr>
          <p:cNvSpPr txBox="1"/>
          <p:nvPr/>
        </p:nvSpPr>
        <p:spPr>
          <a:xfrm>
            <a:off x="4568632" y="6593365"/>
            <a:ext cx="4509569" cy="253916"/>
          </a:xfrm>
          <a:prstGeom prst="rect">
            <a:avLst/>
          </a:prstGeom>
          <a:noFill/>
        </p:spPr>
        <p:txBody>
          <a:bodyPr wrap="none" rtlCol="0">
            <a:spAutoFit/>
          </a:bodyPr>
          <a:lstStyle/>
          <a:p>
            <a:pPr algn="r"/>
            <a:r>
              <a:rPr lang="ja-JP" altLang="ja-JP"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文部科学省</a:t>
            </a:r>
            <a:r>
              <a:rPr lang="ja-JP" altLang="en-US"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a:t>
            </a:r>
            <a:r>
              <a:rPr lang="ja-JP" altLang="ja-JP" sz="1050" dirty="0">
                <a:solidFill>
                  <a:schemeClr val="bg1"/>
                </a:solidFill>
                <a:effectLst/>
                <a:ea typeface="BIZ UDP明朝 Medium" panose="02020500000000000000" pitchFamily="18" charset="-128"/>
                <a:cs typeface="Times New Roman" panose="02020603050405020304" pitchFamily="18" charset="0"/>
              </a:rPr>
              <a:t>『訪問歯科衛生士育成のためのリカレント教育モデル構築事業』</a:t>
            </a:r>
            <a:endParaRPr kumimoji="1" lang="ja-JP" altLang="en-US" sz="1050" dirty="0">
              <a:solidFill>
                <a:schemeClr val="bg1"/>
              </a:solidFill>
            </a:endParaRPr>
          </a:p>
        </p:txBody>
      </p:sp>
      <p:sp>
        <p:nvSpPr>
          <p:cNvPr id="14" name="コンテンツ プレースホルダー 2">
            <a:extLst>
              <a:ext uri="{FF2B5EF4-FFF2-40B4-BE49-F238E27FC236}">
                <a16:creationId xmlns:a16="http://schemas.microsoft.com/office/drawing/2014/main" id="{3B28F323-7AD5-8C25-FC8F-BEF4BEC951AE}"/>
              </a:ext>
            </a:extLst>
          </p:cNvPr>
          <p:cNvSpPr>
            <a:spLocks noGrp="1"/>
          </p:cNvSpPr>
          <p:nvPr>
            <p:ph idx="1"/>
          </p:nvPr>
        </p:nvSpPr>
        <p:spPr>
          <a:xfrm>
            <a:off x="149678" y="1429471"/>
            <a:ext cx="8226101" cy="352676"/>
          </a:xfrm>
        </p:spPr>
        <p:txBody>
          <a:bodyPr>
            <a:normAutofit fontScale="92500" lnSpcReduction="10000"/>
          </a:bodyPr>
          <a:lstStyle/>
          <a:p>
            <a:pPr marL="0" indent="0">
              <a:buNone/>
            </a:pPr>
            <a:r>
              <a:rPr lang="en-US" altLang="ja-JP" b="1" dirty="0"/>
              <a:t>STEP</a:t>
            </a:r>
            <a:r>
              <a:rPr lang="ja-JP" altLang="en-US" b="1" dirty="0"/>
              <a:t>２　情報を集める　こころがまえ</a:t>
            </a:r>
            <a:endParaRPr lang="en-US" altLang="ja-JP" b="1" dirty="0"/>
          </a:p>
        </p:txBody>
      </p:sp>
      <p:graphicFrame>
        <p:nvGraphicFramePr>
          <p:cNvPr id="6" name="図表 5">
            <a:extLst>
              <a:ext uri="{FF2B5EF4-FFF2-40B4-BE49-F238E27FC236}">
                <a16:creationId xmlns:a16="http://schemas.microsoft.com/office/drawing/2014/main" id="{21448304-355C-FA53-4BFC-525599FE5E66}"/>
              </a:ext>
            </a:extLst>
          </p:cNvPr>
          <p:cNvGraphicFramePr/>
          <p:nvPr>
            <p:extLst>
              <p:ext uri="{D42A27DB-BD31-4B8C-83A1-F6EECF244321}">
                <p14:modId xmlns:p14="http://schemas.microsoft.com/office/powerpoint/2010/main" val="2616241277"/>
              </p:ext>
            </p:extLst>
          </p:nvPr>
        </p:nvGraphicFramePr>
        <p:xfrm>
          <a:off x="0" y="2079172"/>
          <a:ext cx="4295672" cy="281214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8" name="テキスト ボックス 7">
            <a:extLst>
              <a:ext uri="{FF2B5EF4-FFF2-40B4-BE49-F238E27FC236}">
                <a16:creationId xmlns:a16="http://schemas.microsoft.com/office/drawing/2014/main" id="{1BD80E49-B668-35E7-E610-4D732390CBA8}"/>
              </a:ext>
            </a:extLst>
          </p:cNvPr>
          <p:cNvSpPr txBox="1"/>
          <p:nvPr/>
        </p:nvSpPr>
        <p:spPr>
          <a:xfrm>
            <a:off x="4572000" y="2101334"/>
            <a:ext cx="2728686" cy="369332"/>
          </a:xfrm>
          <a:prstGeom prst="rect">
            <a:avLst/>
          </a:prstGeom>
          <a:noFill/>
        </p:spPr>
        <p:txBody>
          <a:bodyPr wrap="square">
            <a:spAutoFit/>
          </a:bodyPr>
          <a:lstStyle/>
          <a:p>
            <a:r>
              <a:rPr kumimoji="1" lang="ja-JP" altLang="ja-JP" sz="1800" kern="1200" dirty="0">
                <a:solidFill>
                  <a:schemeClr val="tx1"/>
                </a:solidFill>
                <a:effectLst/>
                <a:latin typeface="BIZ UDPゴシック" panose="020B0400000000000000" pitchFamily="50" charset="-128"/>
                <a:ea typeface="BIZ UDPゴシック" panose="020B0400000000000000" pitchFamily="50" charset="-128"/>
              </a:rPr>
              <a:t>本人、資料から集める</a:t>
            </a:r>
          </a:p>
        </p:txBody>
      </p:sp>
      <p:sp>
        <p:nvSpPr>
          <p:cNvPr id="10" name="テキスト ボックス 9">
            <a:extLst>
              <a:ext uri="{FF2B5EF4-FFF2-40B4-BE49-F238E27FC236}">
                <a16:creationId xmlns:a16="http://schemas.microsoft.com/office/drawing/2014/main" id="{93C92F77-21DC-9E2E-9B4F-0C1AAD0A7D1B}"/>
              </a:ext>
            </a:extLst>
          </p:cNvPr>
          <p:cNvSpPr txBox="1"/>
          <p:nvPr/>
        </p:nvSpPr>
        <p:spPr>
          <a:xfrm>
            <a:off x="4572000" y="2812534"/>
            <a:ext cx="3410857" cy="369332"/>
          </a:xfrm>
          <a:prstGeom prst="rect">
            <a:avLst/>
          </a:prstGeom>
          <a:noFill/>
        </p:spPr>
        <p:txBody>
          <a:bodyPr wrap="square">
            <a:spAutoFit/>
          </a:bodyPr>
          <a:lstStyle/>
          <a:p>
            <a:r>
              <a:rPr kumimoji="1" lang="ja-JP" altLang="ja-JP" sz="1800" kern="1200" dirty="0">
                <a:solidFill>
                  <a:schemeClr val="tx1"/>
                </a:solidFill>
                <a:effectLst/>
                <a:latin typeface="BIZ UDPゴシック" panose="020B0400000000000000" pitchFamily="50" charset="-128"/>
                <a:ea typeface="BIZ UDPゴシック" panose="020B0400000000000000" pitchFamily="50" charset="-128"/>
              </a:rPr>
              <a:t>家族、まわりの人から集める</a:t>
            </a:r>
          </a:p>
        </p:txBody>
      </p:sp>
      <p:sp>
        <p:nvSpPr>
          <p:cNvPr id="12" name="テキスト ボックス 11">
            <a:extLst>
              <a:ext uri="{FF2B5EF4-FFF2-40B4-BE49-F238E27FC236}">
                <a16:creationId xmlns:a16="http://schemas.microsoft.com/office/drawing/2014/main" id="{35E5EC24-0FE3-6B9E-F09D-60D87E1B76F6}"/>
              </a:ext>
            </a:extLst>
          </p:cNvPr>
          <p:cNvSpPr txBox="1"/>
          <p:nvPr/>
        </p:nvSpPr>
        <p:spPr>
          <a:xfrm>
            <a:off x="4601029" y="4263963"/>
            <a:ext cx="3410857" cy="369332"/>
          </a:xfrm>
          <a:prstGeom prst="rect">
            <a:avLst/>
          </a:prstGeom>
          <a:noFill/>
        </p:spPr>
        <p:txBody>
          <a:bodyPr wrap="square">
            <a:spAutoFit/>
          </a:bodyPr>
          <a:lstStyle/>
          <a:p>
            <a:r>
              <a:rPr lang="ja-JP" altLang="en-US" dirty="0">
                <a:solidFill>
                  <a:srgbClr val="0070C0"/>
                </a:solidFill>
                <a:latin typeface="BIZ UDPゴシック" panose="020B0400000000000000" pitchFamily="50" charset="-128"/>
                <a:ea typeface="BIZ UDPゴシック" panose="020B0400000000000000" pitchFamily="50" charset="-128"/>
              </a:rPr>
              <a:t>時間をかけて少しずつ集める</a:t>
            </a:r>
            <a:endParaRPr kumimoji="1" lang="ja-JP" altLang="ja-JP" sz="1800" kern="1200" dirty="0">
              <a:solidFill>
                <a:srgbClr val="0070C0"/>
              </a:solidFill>
              <a:effectLst/>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805F750B-CBE4-9AB4-356F-146BD0B58217}"/>
              </a:ext>
            </a:extLst>
          </p:cNvPr>
          <p:cNvSpPr txBox="1"/>
          <p:nvPr/>
        </p:nvSpPr>
        <p:spPr>
          <a:xfrm>
            <a:off x="4630057" y="4902591"/>
            <a:ext cx="4078514" cy="646331"/>
          </a:xfrm>
          <a:prstGeom prst="rect">
            <a:avLst/>
          </a:prstGeom>
          <a:noFill/>
        </p:spPr>
        <p:txBody>
          <a:bodyPr wrap="square">
            <a:spAutoFit/>
          </a:bodyPr>
          <a:lstStyle/>
          <a:p>
            <a:r>
              <a:rPr lang="ja-JP" altLang="en-US" dirty="0">
                <a:solidFill>
                  <a:srgbClr val="0070C0"/>
                </a:solidFill>
                <a:latin typeface="BIZ UDPゴシック" panose="020B0400000000000000" pitchFamily="50" charset="-128"/>
                <a:ea typeface="BIZ UDPゴシック" panose="020B0400000000000000" pitchFamily="50" charset="-128"/>
              </a:rPr>
              <a:t>コミュニケーションの障害の有無</a:t>
            </a:r>
            <a:endParaRPr lang="en-US" altLang="ja-JP" dirty="0">
              <a:solidFill>
                <a:srgbClr val="0070C0"/>
              </a:solidFill>
              <a:latin typeface="BIZ UDPゴシック" panose="020B0400000000000000" pitchFamily="50" charset="-128"/>
              <a:ea typeface="BIZ UDPゴシック" panose="020B0400000000000000" pitchFamily="50" charset="-128"/>
            </a:endParaRPr>
          </a:p>
          <a:p>
            <a:r>
              <a:rPr kumimoji="1" lang="ja-JP" altLang="en-US" sz="1800" kern="1200" dirty="0">
                <a:solidFill>
                  <a:srgbClr val="0070C0"/>
                </a:solidFill>
                <a:effectLst/>
                <a:latin typeface="BIZ UDPゴシック" panose="020B0400000000000000" pitchFamily="50" charset="-128"/>
                <a:ea typeface="BIZ UDPゴシック" panose="020B0400000000000000" pitchFamily="50" charset="-128"/>
              </a:rPr>
              <a:t>不快・苦痛に感じている部分</a:t>
            </a:r>
            <a:endParaRPr kumimoji="1" lang="ja-JP" altLang="ja-JP" sz="1800" kern="1200" dirty="0">
              <a:solidFill>
                <a:srgbClr val="0070C0"/>
              </a:solidFill>
              <a:effectLst/>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5373684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11C97A-44DC-CF4E-2768-346D6AAF5AC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6A7172C-88B8-EE46-1D4F-DC9775934D87}"/>
              </a:ext>
            </a:extLst>
          </p:cNvPr>
          <p:cNvSpPr>
            <a:spLocks noGrp="1"/>
          </p:cNvSpPr>
          <p:nvPr>
            <p:ph type="title"/>
          </p:nvPr>
        </p:nvSpPr>
        <p:spPr>
          <a:xfrm>
            <a:off x="1302327" y="286328"/>
            <a:ext cx="6458145" cy="886827"/>
          </a:xfrm>
        </p:spPr>
        <p:txBody>
          <a:bodyPr>
            <a:normAutofit/>
          </a:bodyPr>
          <a:lstStyle/>
          <a:p>
            <a:r>
              <a:rPr lang="ja-JP" altLang="en-US" sz="3200" b="1" dirty="0">
                <a:latin typeface="HG丸ｺﾞｼｯｸM-PRO" panose="020F0600000000000000" pitchFamily="50" charset="-128"/>
                <a:ea typeface="HG丸ｺﾞｼｯｸM-PRO" panose="020F0600000000000000" pitchFamily="50" charset="-128"/>
              </a:rPr>
              <a:t>パーソン・センタード・ケア入門</a:t>
            </a:r>
            <a:endParaRPr kumimoji="1" lang="ja-JP" altLang="en-US" sz="3200" b="1" dirty="0">
              <a:latin typeface="HG丸ｺﾞｼｯｸM-PRO" panose="020F0600000000000000" pitchFamily="50" charset="-128"/>
              <a:ea typeface="HG丸ｺﾞｼｯｸM-PRO" panose="020F0600000000000000" pitchFamily="50" charset="-128"/>
            </a:endParaRPr>
          </a:p>
        </p:txBody>
      </p:sp>
      <p:sp>
        <p:nvSpPr>
          <p:cNvPr id="4" name="日付プレースホルダー 3">
            <a:extLst>
              <a:ext uri="{FF2B5EF4-FFF2-40B4-BE49-F238E27FC236}">
                <a16:creationId xmlns:a16="http://schemas.microsoft.com/office/drawing/2014/main" id="{5B757D8D-17ED-39B1-9661-01ECC410E459}"/>
              </a:ext>
            </a:extLst>
          </p:cNvPr>
          <p:cNvSpPr>
            <a:spLocks noGrp="1"/>
          </p:cNvSpPr>
          <p:nvPr>
            <p:ph type="dt" sz="half" idx="10"/>
          </p:nvPr>
        </p:nvSpPr>
        <p:spPr/>
        <p:txBody>
          <a:bodyPr/>
          <a:lstStyle/>
          <a:p>
            <a:fld id="{E32B88FC-793C-4CFD-BF61-6BE2C4D47015}" type="datetime1">
              <a:rPr kumimoji="1" lang="ja-JP" altLang="en-US" smtClean="0"/>
              <a:t>2026/2/18</a:t>
            </a:fld>
            <a:endParaRPr kumimoji="1" lang="ja-JP" altLang="en-US"/>
          </a:p>
        </p:txBody>
      </p:sp>
      <p:sp>
        <p:nvSpPr>
          <p:cNvPr id="5" name="スライド番号プレースホルダー 4">
            <a:extLst>
              <a:ext uri="{FF2B5EF4-FFF2-40B4-BE49-F238E27FC236}">
                <a16:creationId xmlns:a16="http://schemas.microsoft.com/office/drawing/2014/main" id="{C27BDA44-C8EC-EBAF-38E1-8BE38B6B06CA}"/>
              </a:ext>
            </a:extLst>
          </p:cNvPr>
          <p:cNvSpPr>
            <a:spLocks noGrp="1"/>
          </p:cNvSpPr>
          <p:nvPr>
            <p:ph type="sldNum" sz="quarter" idx="12"/>
          </p:nvPr>
        </p:nvSpPr>
        <p:spPr/>
        <p:txBody>
          <a:bodyPr/>
          <a:lstStyle/>
          <a:p>
            <a:fld id="{A1E858C7-7B3D-4242-98FE-1F9BDE6F0F1F}" type="slidenum">
              <a:rPr kumimoji="1" lang="ja-JP" altLang="en-US" smtClean="0"/>
              <a:t>17</a:t>
            </a:fld>
            <a:endParaRPr kumimoji="1" lang="ja-JP" altLang="en-US"/>
          </a:p>
        </p:txBody>
      </p:sp>
      <p:pic>
        <p:nvPicPr>
          <p:cNvPr id="20" name="図 19">
            <a:extLst>
              <a:ext uri="{FF2B5EF4-FFF2-40B4-BE49-F238E27FC236}">
                <a16:creationId xmlns:a16="http://schemas.microsoft.com/office/drawing/2014/main" id="{082CD2EA-AA67-8463-0DBD-6E27159C5589}"/>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0765" y="66820"/>
            <a:ext cx="1143143" cy="1143143"/>
          </a:xfrm>
          <a:prstGeom prst="rect">
            <a:avLst/>
          </a:prstGeom>
          <a:noFill/>
          <a:ln>
            <a:noFill/>
          </a:ln>
        </p:spPr>
      </p:pic>
      <p:cxnSp>
        <p:nvCxnSpPr>
          <p:cNvPr id="23" name="直線コネクタ 22">
            <a:extLst>
              <a:ext uri="{FF2B5EF4-FFF2-40B4-BE49-F238E27FC236}">
                <a16:creationId xmlns:a16="http://schemas.microsoft.com/office/drawing/2014/main" id="{9AF523AC-C73F-388A-F997-0E9EFCE707FA}"/>
              </a:ext>
            </a:extLst>
          </p:cNvPr>
          <p:cNvCxnSpPr/>
          <p:nvPr/>
        </p:nvCxnSpPr>
        <p:spPr>
          <a:xfrm>
            <a:off x="1071416" y="1108364"/>
            <a:ext cx="6945745" cy="0"/>
          </a:xfrm>
          <a:prstGeom prst="line">
            <a:avLst/>
          </a:prstGeom>
          <a:ln w="57150">
            <a:solidFill>
              <a:srgbClr val="C00000"/>
            </a:solidFill>
          </a:ln>
        </p:spPr>
        <p:style>
          <a:lnRef idx="1">
            <a:schemeClr val="dk1"/>
          </a:lnRef>
          <a:fillRef idx="0">
            <a:schemeClr val="dk1"/>
          </a:fillRef>
          <a:effectRef idx="0">
            <a:schemeClr val="dk1"/>
          </a:effectRef>
          <a:fontRef idx="minor">
            <a:schemeClr val="tx1"/>
          </a:fontRef>
        </p:style>
      </p:cxnSp>
      <p:sp>
        <p:nvSpPr>
          <p:cNvPr id="24" name="正方形/長方形 23">
            <a:extLst>
              <a:ext uri="{FF2B5EF4-FFF2-40B4-BE49-F238E27FC236}">
                <a16:creationId xmlns:a16="http://schemas.microsoft.com/office/drawing/2014/main" id="{E33BCA48-3DF2-A803-EAC6-315A9E4F45E1}"/>
              </a:ext>
            </a:extLst>
          </p:cNvPr>
          <p:cNvSpPr/>
          <p:nvPr/>
        </p:nvSpPr>
        <p:spPr>
          <a:xfrm>
            <a:off x="0" y="6428509"/>
            <a:ext cx="9144000" cy="429491"/>
          </a:xfrm>
          <a:prstGeom prst="rect">
            <a:avLst/>
          </a:prstGeom>
          <a:solidFill>
            <a:srgbClr val="C8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38C6CC9B-4E05-9ED3-D2A5-71D1FC78BE2C}"/>
              </a:ext>
            </a:extLst>
          </p:cNvPr>
          <p:cNvSpPr/>
          <p:nvPr/>
        </p:nvSpPr>
        <p:spPr>
          <a:xfrm>
            <a:off x="0" y="6234545"/>
            <a:ext cx="9144000" cy="138546"/>
          </a:xfrm>
          <a:prstGeom prst="rect">
            <a:avLst/>
          </a:prstGeom>
          <a:solidFill>
            <a:srgbClr val="FF717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DE698357-3C4F-F293-4663-960B7AC92E92}"/>
              </a:ext>
            </a:extLst>
          </p:cNvPr>
          <p:cNvSpPr txBox="1"/>
          <p:nvPr/>
        </p:nvSpPr>
        <p:spPr>
          <a:xfrm>
            <a:off x="4568632" y="6593365"/>
            <a:ext cx="4509569" cy="253916"/>
          </a:xfrm>
          <a:prstGeom prst="rect">
            <a:avLst/>
          </a:prstGeom>
          <a:noFill/>
        </p:spPr>
        <p:txBody>
          <a:bodyPr wrap="none" rtlCol="0">
            <a:spAutoFit/>
          </a:bodyPr>
          <a:lstStyle/>
          <a:p>
            <a:pPr algn="r"/>
            <a:r>
              <a:rPr lang="ja-JP" altLang="ja-JP"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文部科学省</a:t>
            </a:r>
            <a:r>
              <a:rPr lang="ja-JP" altLang="en-US"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a:t>
            </a:r>
            <a:r>
              <a:rPr lang="ja-JP" altLang="ja-JP" sz="1050" dirty="0">
                <a:solidFill>
                  <a:schemeClr val="bg1"/>
                </a:solidFill>
                <a:effectLst/>
                <a:ea typeface="BIZ UDP明朝 Medium" panose="02020500000000000000" pitchFamily="18" charset="-128"/>
                <a:cs typeface="Times New Roman" panose="02020603050405020304" pitchFamily="18" charset="0"/>
              </a:rPr>
              <a:t>『訪問歯科衛生士育成のためのリカレント教育モデル構築事業』</a:t>
            </a:r>
            <a:endParaRPr kumimoji="1" lang="ja-JP" altLang="en-US" sz="1050" dirty="0">
              <a:solidFill>
                <a:schemeClr val="bg1"/>
              </a:solidFill>
            </a:endParaRPr>
          </a:p>
        </p:txBody>
      </p:sp>
      <p:sp>
        <p:nvSpPr>
          <p:cNvPr id="14" name="コンテンツ プレースホルダー 2">
            <a:extLst>
              <a:ext uri="{FF2B5EF4-FFF2-40B4-BE49-F238E27FC236}">
                <a16:creationId xmlns:a16="http://schemas.microsoft.com/office/drawing/2014/main" id="{CEC140C6-2DFF-0A50-436D-11A7B20FE337}"/>
              </a:ext>
            </a:extLst>
          </p:cNvPr>
          <p:cNvSpPr>
            <a:spLocks noGrp="1"/>
          </p:cNvSpPr>
          <p:nvPr>
            <p:ph idx="1"/>
          </p:nvPr>
        </p:nvSpPr>
        <p:spPr>
          <a:xfrm>
            <a:off x="149678" y="1429471"/>
            <a:ext cx="8226101" cy="352676"/>
          </a:xfrm>
        </p:spPr>
        <p:txBody>
          <a:bodyPr>
            <a:normAutofit fontScale="92500" lnSpcReduction="10000"/>
          </a:bodyPr>
          <a:lstStyle/>
          <a:p>
            <a:pPr marL="0" indent="0">
              <a:buNone/>
            </a:pPr>
            <a:r>
              <a:rPr lang="en-US" altLang="ja-JP" b="1" dirty="0"/>
              <a:t>STEP</a:t>
            </a:r>
            <a:r>
              <a:rPr lang="ja-JP" altLang="en-US" b="1" dirty="0"/>
              <a:t>２　情報を集める　脳の障害</a:t>
            </a:r>
            <a:endParaRPr lang="en-US" altLang="ja-JP" b="1" dirty="0"/>
          </a:p>
        </p:txBody>
      </p:sp>
      <p:graphicFrame>
        <p:nvGraphicFramePr>
          <p:cNvPr id="6" name="図表 5">
            <a:extLst>
              <a:ext uri="{FF2B5EF4-FFF2-40B4-BE49-F238E27FC236}">
                <a16:creationId xmlns:a16="http://schemas.microsoft.com/office/drawing/2014/main" id="{6BDB6A27-7026-D1D6-0FE6-21F5433CBD65}"/>
              </a:ext>
            </a:extLst>
          </p:cNvPr>
          <p:cNvGraphicFramePr/>
          <p:nvPr>
            <p:extLst>
              <p:ext uri="{D42A27DB-BD31-4B8C-83A1-F6EECF244321}">
                <p14:modId xmlns:p14="http://schemas.microsoft.com/office/powerpoint/2010/main" val="42788298"/>
              </p:ext>
            </p:extLst>
          </p:nvPr>
        </p:nvGraphicFramePr>
        <p:xfrm>
          <a:off x="-116114" y="1890486"/>
          <a:ext cx="3280229" cy="214738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8" name="テキスト ボックス 7">
            <a:extLst>
              <a:ext uri="{FF2B5EF4-FFF2-40B4-BE49-F238E27FC236}">
                <a16:creationId xmlns:a16="http://schemas.microsoft.com/office/drawing/2014/main" id="{F6ACF8B6-6255-FA9B-3ED8-528AEE8D1722}"/>
              </a:ext>
            </a:extLst>
          </p:cNvPr>
          <p:cNvSpPr txBox="1"/>
          <p:nvPr/>
        </p:nvSpPr>
        <p:spPr>
          <a:xfrm>
            <a:off x="3338286" y="2101334"/>
            <a:ext cx="3962400" cy="369332"/>
          </a:xfrm>
          <a:prstGeom prst="rect">
            <a:avLst/>
          </a:prstGeom>
          <a:noFill/>
        </p:spPr>
        <p:txBody>
          <a:bodyPr wrap="square">
            <a:spAutoFit/>
          </a:bodyPr>
          <a:lstStyle/>
          <a:p>
            <a:r>
              <a:rPr lang="ja-JP" altLang="en-US" dirty="0">
                <a:latin typeface="BIZ UDPゴシック" panose="020B0400000000000000" pitchFamily="50" charset="-128"/>
                <a:ea typeface="BIZ UDPゴシック" panose="020B0400000000000000" pitchFamily="50" charset="-128"/>
              </a:rPr>
              <a:t>認知症の原因となっている病気</a:t>
            </a:r>
            <a:endParaRPr kumimoji="1" lang="ja-JP" altLang="ja-JP" sz="1800" kern="1200" dirty="0">
              <a:solidFill>
                <a:schemeClr val="tx1"/>
              </a:solidFill>
              <a:effectLst/>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75AEB4E9-879C-59D5-D648-85B9955827DB}"/>
              </a:ext>
            </a:extLst>
          </p:cNvPr>
          <p:cNvSpPr txBox="1"/>
          <p:nvPr/>
        </p:nvSpPr>
        <p:spPr>
          <a:xfrm>
            <a:off x="3396343" y="2812534"/>
            <a:ext cx="5181599" cy="369332"/>
          </a:xfrm>
          <a:prstGeom prst="rect">
            <a:avLst/>
          </a:prstGeom>
          <a:noFill/>
        </p:spPr>
        <p:txBody>
          <a:bodyPr wrap="square">
            <a:spAutoFit/>
          </a:bodyPr>
          <a:lstStyle/>
          <a:p>
            <a:r>
              <a:rPr lang="ja-JP" altLang="en-US" dirty="0">
                <a:latin typeface="BIZ UDPゴシック" panose="020B0400000000000000" pitchFamily="50" charset="-128"/>
                <a:ea typeface="BIZ UDPゴシック" panose="020B0400000000000000" pitchFamily="50" charset="-128"/>
              </a:rPr>
              <a:t>脳の障害が起きている部位、起きている中核症状</a:t>
            </a:r>
            <a:endParaRPr kumimoji="1" lang="ja-JP" altLang="ja-JP" sz="1800" kern="1200" dirty="0">
              <a:solidFill>
                <a:schemeClr val="tx1"/>
              </a:solidFill>
              <a:effectLst/>
              <a:latin typeface="BIZ UDPゴシック" panose="020B0400000000000000" pitchFamily="50" charset="-128"/>
              <a:ea typeface="BIZ UDPゴシック" panose="020B0400000000000000" pitchFamily="50" charset="-128"/>
            </a:endParaRPr>
          </a:p>
        </p:txBody>
      </p:sp>
      <p:pic>
        <p:nvPicPr>
          <p:cNvPr id="3" name="図 2" descr="図1：認知症の中核症状と周辺症状">
            <a:extLst>
              <a:ext uri="{FF2B5EF4-FFF2-40B4-BE49-F238E27FC236}">
                <a16:creationId xmlns:a16="http://schemas.microsoft.com/office/drawing/2014/main" id="{03BDD4C2-903D-6AA7-A6AC-919C3F14328F}"/>
              </a:ext>
            </a:extLst>
          </p:cNvPr>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3378653" y="3415166"/>
            <a:ext cx="4901595" cy="2550206"/>
          </a:xfrm>
          <a:prstGeom prst="rect">
            <a:avLst/>
          </a:prstGeom>
          <a:noFill/>
          <a:ln>
            <a:noFill/>
          </a:ln>
        </p:spPr>
      </p:pic>
    </p:spTree>
    <p:extLst>
      <p:ext uri="{BB962C8B-B14F-4D97-AF65-F5344CB8AC3E}">
        <p14:creationId xmlns:p14="http://schemas.microsoft.com/office/powerpoint/2010/main" val="14983617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FF4D8E-E4BE-3D66-6AD6-5D869F00D1A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73EE3F3-C81F-97D3-BA90-489DDDC0961C}"/>
              </a:ext>
            </a:extLst>
          </p:cNvPr>
          <p:cNvSpPr>
            <a:spLocks noGrp="1"/>
          </p:cNvSpPr>
          <p:nvPr>
            <p:ph type="title"/>
          </p:nvPr>
        </p:nvSpPr>
        <p:spPr>
          <a:xfrm>
            <a:off x="1302327" y="286328"/>
            <a:ext cx="6458145" cy="886827"/>
          </a:xfrm>
        </p:spPr>
        <p:txBody>
          <a:bodyPr>
            <a:normAutofit/>
          </a:bodyPr>
          <a:lstStyle/>
          <a:p>
            <a:r>
              <a:rPr lang="ja-JP" altLang="en-US" sz="3200" b="1" dirty="0">
                <a:latin typeface="HG丸ｺﾞｼｯｸM-PRO" panose="020F0600000000000000" pitchFamily="50" charset="-128"/>
                <a:ea typeface="HG丸ｺﾞｼｯｸM-PRO" panose="020F0600000000000000" pitchFamily="50" charset="-128"/>
              </a:rPr>
              <a:t>パーソン・センタード・ケア入門</a:t>
            </a:r>
            <a:endParaRPr kumimoji="1" lang="ja-JP" altLang="en-US" sz="3200" b="1" dirty="0">
              <a:latin typeface="HG丸ｺﾞｼｯｸM-PRO" panose="020F0600000000000000" pitchFamily="50" charset="-128"/>
              <a:ea typeface="HG丸ｺﾞｼｯｸM-PRO" panose="020F0600000000000000" pitchFamily="50" charset="-128"/>
            </a:endParaRPr>
          </a:p>
        </p:txBody>
      </p:sp>
      <p:sp>
        <p:nvSpPr>
          <p:cNvPr id="4" name="日付プレースホルダー 3">
            <a:extLst>
              <a:ext uri="{FF2B5EF4-FFF2-40B4-BE49-F238E27FC236}">
                <a16:creationId xmlns:a16="http://schemas.microsoft.com/office/drawing/2014/main" id="{F3908735-0FA4-458B-9F51-8D43B563C9EB}"/>
              </a:ext>
            </a:extLst>
          </p:cNvPr>
          <p:cNvSpPr>
            <a:spLocks noGrp="1"/>
          </p:cNvSpPr>
          <p:nvPr>
            <p:ph type="dt" sz="half" idx="10"/>
          </p:nvPr>
        </p:nvSpPr>
        <p:spPr/>
        <p:txBody>
          <a:bodyPr/>
          <a:lstStyle/>
          <a:p>
            <a:fld id="{E32B88FC-793C-4CFD-BF61-6BE2C4D47015}" type="datetime1">
              <a:rPr kumimoji="1" lang="ja-JP" altLang="en-US" smtClean="0"/>
              <a:t>2026/2/18</a:t>
            </a:fld>
            <a:endParaRPr kumimoji="1" lang="ja-JP" altLang="en-US"/>
          </a:p>
        </p:txBody>
      </p:sp>
      <p:sp>
        <p:nvSpPr>
          <p:cNvPr id="5" name="スライド番号プレースホルダー 4">
            <a:extLst>
              <a:ext uri="{FF2B5EF4-FFF2-40B4-BE49-F238E27FC236}">
                <a16:creationId xmlns:a16="http://schemas.microsoft.com/office/drawing/2014/main" id="{5EF86D5C-297F-5FFD-69EE-02E15CA745B5}"/>
              </a:ext>
            </a:extLst>
          </p:cNvPr>
          <p:cNvSpPr>
            <a:spLocks noGrp="1"/>
          </p:cNvSpPr>
          <p:nvPr>
            <p:ph type="sldNum" sz="quarter" idx="12"/>
          </p:nvPr>
        </p:nvSpPr>
        <p:spPr/>
        <p:txBody>
          <a:bodyPr/>
          <a:lstStyle/>
          <a:p>
            <a:fld id="{A1E858C7-7B3D-4242-98FE-1F9BDE6F0F1F}" type="slidenum">
              <a:rPr kumimoji="1" lang="ja-JP" altLang="en-US" smtClean="0"/>
              <a:t>18</a:t>
            </a:fld>
            <a:endParaRPr kumimoji="1" lang="ja-JP" altLang="en-US"/>
          </a:p>
        </p:txBody>
      </p:sp>
      <p:pic>
        <p:nvPicPr>
          <p:cNvPr id="20" name="図 19">
            <a:extLst>
              <a:ext uri="{FF2B5EF4-FFF2-40B4-BE49-F238E27FC236}">
                <a16:creationId xmlns:a16="http://schemas.microsoft.com/office/drawing/2014/main" id="{EAA6713B-D223-D145-C819-D2004B3B4BEC}"/>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0765" y="66820"/>
            <a:ext cx="1143143" cy="1143143"/>
          </a:xfrm>
          <a:prstGeom prst="rect">
            <a:avLst/>
          </a:prstGeom>
          <a:noFill/>
          <a:ln>
            <a:noFill/>
          </a:ln>
        </p:spPr>
      </p:pic>
      <p:cxnSp>
        <p:nvCxnSpPr>
          <p:cNvPr id="23" name="直線コネクタ 22">
            <a:extLst>
              <a:ext uri="{FF2B5EF4-FFF2-40B4-BE49-F238E27FC236}">
                <a16:creationId xmlns:a16="http://schemas.microsoft.com/office/drawing/2014/main" id="{9A6151BC-D2DF-DF59-C14D-61298692475B}"/>
              </a:ext>
            </a:extLst>
          </p:cNvPr>
          <p:cNvCxnSpPr/>
          <p:nvPr/>
        </p:nvCxnSpPr>
        <p:spPr>
          <a:xfrm>
            <a:off x="1071416" y="1108364"/>
            <a:ext cx="6945745" cy="0"/>
          </a:xfrm>
          <a:prstGeom prst="line">
            <a:avLst/>
          </a:prstGeom>
          <a:ln w="57150">
            <a:solidFill>
              <a:srgbClr val="C00000"/>
            </a:solidFill>
          </a:ln>
        </p:spPr>
        <p:style>
          <a:lnRef idx="1">
            <a:schemeClr val="dk1"/>
          </a:lnRef>
          <a:fillRef idx="0">
            <a:schemeClr val="dk1"/>
          </a:fillRef>
          <a:effectRef idx="0">
            <a:schemeClr val="dk1"/>
          </a:effectRef>
          <a:fontRef idx="minor">
            <a:schemeClr val="tx1"/>
          </a:fontRef>
        </p:style>
      </p:cxnSp>
      <p:sp>
        <p:nvSpPr>
          <p:cNvPr id="24" name="正方形/長方形 23">
            <a:extLst>
              <a:ext uri="{FF2B5EF4-FFF2-40B4-BE49-F238E27FC236}">
                <a16:creationId xmlns:a16="http://schemas.microsoft.com/office/drawing/2014/main" id="{B788A656-5262-029D-09D0-2B36B5E52813}"/>
              </a:ext>
            </a:extLst>
          </p:cNvPr>
          <p:cNvSpPr/>
          <p:nvPr/>
        </p:nvSpPr>
        <p:spPr>
          <a:xfrm>
            <a:off x="0" y="6428509"/>
            <a:ext cx="9144000" cy="429491"/>
          </a:xfrm>
          <a:prstGeom prst="rect">
            <a:avLst/>
          </a:prstGeom>
          <a:solidFill>
            <a:srgbClr val="C8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C714B96D-2725-8267-F043-08C5604959E5}"/>
              </a:ext>
            </a:extLst>
          </p:cNvPr>
          <p:cNvSpPr/>
          <p:nvPr/>
        </p:nvSpPr>
        <p:spPr>
          <a:xfrm>
            <a:off x="0" y="6234545"/>
            <a:ext cx="9144000" cy="138546"/>
          </a:xfrm>
          <a:prstGeom prst="rect">
            <a:avLst/>
          </a:prstGeom>
          <a:solidFill>
            <a:srgbClr val="FF717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AA437568-9A5C-CF44-D247-4F9F1D2F6B9F}"/>
              </a:ext>
            </a:extLst>
          </p:cNvPr>
          <p:cNvSpPr txBox="1"/>
          <p:nvPr/>
        </p:nvSpPr>
        <p:spPr>
          <a:xfrm>
            <a:off x="4568632" y="6593365"/>
            <a:ext cx="4509569" cy="253916"/>
          </a:xfrm>
          <a:prstGeom prst="rect">
            <a:avLst/>
          </a:prstGeom>
          <a:noFill/>
        </p:spPr>
        <p:txBody>
          <a:bodyPr wrap="none" rtlCol="0">
            <a:spAutoFit/>
          </a:bodyPr>
          <a:lstStyle/>
          <a:p>
            <a:pPr algn="r"/>
            <a:r>
              <a:rPr lang="ja-JP" altLang="ja-JP"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文部科学省</a:t>
            </a:r>
            <a:r>
              <a:rPr lang="ja-JP" altLang="en-US"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a:t>
            </a:r>
            <a:r>
              <a:rPr lang="ja-JP" altLang="ja-JP" sz="1050" dirty="0">
                <a:solidFill>
                  <a:schemeClr val="bg1"/>
                </a:solidFill>
                <a:effectLst/>
                <a:ea typeface="BIZ UDP明朝 Medium" panose="02020500000000000000" pitchFamily="18" charset="-128"/>
                <a:cs typeface="Times New Roman" panose="02020603050405020304" pitchFamily="18" charset="0"/>
              </a:rPr>
              <a:t>『訪問歯科衛生士育成のためのリカレント教育モデル構築事業』</a:t>
            </a:r>
            <a:endParaRPr kumimoji="1" lang="ja-JP" altLang="en-US" sz="1050" dirty="0">
              <a:solidFill>
                <a:schemeClr val="bg1"/>
              </a:solidFill>
            </a:endParaRPr>
          </a:p>
        </p:txBody>
      </p:sp>
      <p:sp>
        <p:nvSpPr>
          <p:cNvPr id="14" name="コンテンツ プレースホルダー 2">
            <a:extLst>
              <a:ext uri="{FF2B5EF4-FFF2-40B4-BE49-F238E27FC236}">
                <a16:creationId xmlns:a16="http://schemas.microsoft.com/office/drawing/2014/main" id="{BE5DF98C-A149-6BF7-EF26-008FBA5D7F9B}"/>
              </a:ext>
            </a:extLst>
          </p:cNvPr>
          <p:cNvSpPr>
            <a:spLocks noGrp="1"/>
          </p:cNvSpPr>
          <p:nvPr>
            <p:ph idx="1"/>
          </p:nvPr>
        </p:nvSpPr>
        <p:spPr>
          <a:xfrm>
            <a:off x="149678" y="1429471"/>
            <a:ext cx="8226101" cy="352676"/>
          </a:xfrm>
        </p:spPr>
        <p:txBody>
          <a:bodyPr>
            <a:normAutofit fontScale="92500" lnSpcReduction="10000"/>
          </a:bodyPr>
          <a:lstStyle/>
          <a:p>
            <a:pPr marL="0" indent="0">
              <a:buNone/>
            </a:pPr>
            <a:r>
              <a:rPr lang="en-US" altLang="ja-JP" b="1" dirty="0"/>
              <a:t>STEP</a:t>
            </a:r>
            <a:r>
              <a:rPr lang="ja-JP" altLang="en-US" b="1" dirty="0"/>
              <a:t>２　情報を集める　健康状態</a:t>
            </a:r>
            <a:endParaRPr lang="en-US" altLang="ja-JP" b="1" dirty="0"/>
          </a:p>
        </p:txBody>
      </p:sp>
      <p:graphicFrame>
        <p:nvGraphicFramePr>
          <p:cNvPr id="6" name="図表 5">
            <a:extLst>
              <a:ext uri="{FF2B5EF4-FFF2-40B4-BE49-F238E27FC236}">
                <a16:creationId xmlns:a16="http://schemas.microsoft.com/office/drawing/2014/main" id="{1ECBBA51-AF18-D031-18BC-D4ED19F875D1}"/>
              </a:ext>
            </a:extLst>
          </p:cNvPr>
          <p:cNvGraphicFramePr/>
          <p:nvPr>
            <p:extLst>
              <p:ext uri="{D42A27DB-BD31-4B8C-83A1-F6EECF244321}">
                <p14:modId xmlns:p14="http://schemas.microsoft.com/office/powerpoint/2010/main" val="2337152553"/>
              </p:ext>
            </p:extLst>
          </p:nvPr>
        </p:nvGraphicFramePr>
        <p:xfrm>
          <a:off x="-116114" y="1890486"/>
          <a:ext cx="3280229" cy="214738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8" name="テキスト ボックス 7">
            <a:extLst>
              <a:ext uri="{FF2B5EF4-FFF2-40B4-BE49-F238E27FC236}">
                <a16:creationId xmlns:a16="http://schemas.microsoft.com/office/drawing/2014/main" id="{A29D5794-FBB9-7615-81DC-553E693E4295}"/>
              </a:ext>
            </a:extLst>
          </p:cNvPr>
          <p:cNvSpPr txBox="1"/>
          <p:nvPr/>
        </p:nvSpPr>
        <p:spPr>
          <a:xfrm>
            <a:off x="3178629" y="1869106"/>
            <a:ext cx="3962400" cy="369332"/>
          </a:xfrm>
          <a:prstGeom prst="rect">
            <a:avLst/>
          </a:prstGeom>
          <a:noFill/>
        </p:spPr>
        <p:txBody>
          <a:bodyPr wrap="square">
            <a:spAutoFit/>
          </a:bodyPr>
          <a:lstStyle/>
          <a:p>
            <a:r>
              <a:rPr lang="ja-JP" altLang="en-US" dirty="0">
                <a:latin typeface="BIZ UDPゴシック" panose="020B0400000000000000" pitchFamily="50" charset="-128"/>
                <a:ea typeface="BIZ UDPゴシック" panose="020B0400000000000000" pitchFamily="50" charset="-128"/>
              </a:rPr>
              <a:t>毎日の確認</a:t>
            </a:r>
            <a:endParaRPr kumimoji="1" lang="ja-JP" altLang="ja-JP" sz="1800" kern="1200" dirty="0">
              <a:solidFill>
                <a:schemeClr val="tx1"/>
              </a:solidFill>
              <a:effectLst/>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C6E1FB3E-587E-00E6-C307-401BC69678AC}"/>
              </a:ext>
            </a:extLst>
          </p:cNvPr>
          <p:cNvSpPr txBox="1"/>
          <p:nvPr/>
        </p:nvSpPr>
        <p:spPr>
          <a:xfrm>
            <a:off x="3425372" y="2260991"/>
            <a:ext cx="5181599" cy="253916"/>
          </a:xfrm>
          <a:prstGeom prst="rect">
            <a:avLst/>
          </a:prstGeom>
          <a:noFill/>
        </p:spPr>
        <p:txBody>
          <a:bodyPr wrap="square">
            <a:spAutoFit/>
          </a:bodyPr>
          <a:lstStyle/>
          <a:p>
            <a:r>
              <a:rPr lang="ja-JP" altLang="en-US" sz="1050" dirty="0">
                <a:latin typeface="BIZ UDPゴシック" panose="020B0400000000000000" pitchFamily="50" charset="-128"/>
                <a:ea typeface="BIZ UDPゴシック" panose="020B0400000000000000" pitchFamily="50" charset="-128"/>
              </a:rPr>
              <a:t>聴力、視力、痛み、不快感、苦痛、排泄、睡眠、皮膚、生殖器、バイタルチェック、精神状態</a:t>
            </a:r>
            <a:endParaRPr kumimoji="1" lang="ja-JP" altLang="ja-JP" sz="1050" kern="1200" dirty="0">
              <a:solidFill>
                <a:schemeClr val="tx1"/>
              </a:solidFill>
              <a:effectLst/>
              <a:latin typeface="BIZ UDPゴシック" panose="020B0400000000000000" pitchFamily="50" charset="-128"/>
              <a:ea typeface="BIZ UDPゴシック" panose="020B0400000000000000" pitchFamily="50" charset="-128"/>
            </a:endParaRPr>
          </a:p>
        </p:txBody>
      </p:sp>
      <p:sp>
        <p:nvSpPr>
          <p:cNvPr id="7" name="テキスト ボックス 6">
            <a:extLst>
              <a:ext uri="{FF2B5EF4-FFF2-40B4-BE49-F238E27FC236}">
                <a16:creationId xmlns:a16="http://schemas.microsoft.com/office/drawing/2014/main" id="{72B9896B-E107-692F-F886-6700A21D9331}"/>
              </a:ext>
            </a:extLst>
          </p:cNvPr>
          <p:cNvSpPr txBox="1"/>
          <p:nvPr/>
        </p:nvSpPr>
        <p:spPr>
          <a:xfrm>
            <a:off x="3178629" y="2623849"/>
            <a:ext cx="3962400" cy="369332"/>
          </a:xfrm>
          <a:prstGeom prst="rect">
            <a:avLst/>
          </a:prstGeom>
          <a:noFill/>
        </p:spPr>
        <p:txBody>
          <a:bodyPr wrap="square">
            <a:spAutoFit/>
          </a:bodyPr>
          <a:lstStyle/>
          <a:p>
            <a:r>
              <a:rPr lang="ja-JP" altLang="en-US" dirty="0">
                <a:latin typeface="BIZ UDPゴシック" panose="020B0400000000000000" pitchFamily="50" charset="-128"/>
                <a:ea typeface="BIZ UDPゴシック" panose="020B0400000000000000" pitchFamily="50" charset="-128"/>
              </a:rPr>
              <a:t>医師の診断</a:t>
            </a:r>
            <a:endParaRPr kumimoji="1" lang="ja-JP" altLang="ja-JP" sz="1800" kern="1200" dirty="0">
              <a:solidFill>
                <a:schemeClr val="tx1"/>
              </a:solidFill>
              <a:effectLst/>
              <a:latin typeface="BIZ UDPゴシック" panose="020B0400000000000000" pitchFamily="50" charset="-128"/>
              <a:ea typeface="BIZ UDPゴシック" panose="020B0400000000000000" pitchFamily="50" charset="-128"/>
            </a:endParaRPr>
          </a:p>
        </p:txBody>
      </p:sp>
      <p:sp>
        <p:nvSpPr>
          <p:cNvPr id="9" name="テキスト ボックス 8">
            <a:extLst>
              <a:ext uri="{FF2B5EF4-FFF2-40B4-BE49-F238E27FC236}">
                <a16:creationId xmlns:a16="http://schemas.microsoft.com/office/drawing/2014/main" id="{868B0399-36F4-AE29-C582-3D69E70BB296}"/>
              </a:ext>
            </a:extLst>
          </p:cNvPr>
          <p:cNvSpPr txBox="1"/>
          <p:nvPr/>
        </p:nvSpPr>
        <p:spPr>
          <a:xfrm>
            <a:off x="3425372" y="3015734"/>
            <a:ext cx="5181599" cy="253916"/>
          </a:xfrm>
          <a:prstGeom prst="rect">
            <a:avLst/>
          </a:prstGeom>
          <a:noFill/>
        </p:spPr>
        <p:txBody>
          <a:bodyPr wrap="square">
            <a:spAutoFit/>
          </a:bodyPr>
          <a:lstStyle/>
          <a:p>
            <a:r>
              <a:rPr lang="ja-JP" altLang="en-US" sz="1050" dirty="0">
                <a:latin typeface="BIZ UDPゴシック" panose="020B0400000000000000" pitchFamily="50" charset="-128"/>
                <a:ea typeface="BIZ UDPゴシック" panose="020B0400000000000000" pitchFamily="50" charset="-128"/>
              </a:rPr>
              <a:t>既往症、治療、健康上の注意事項</a:t>
            </a:r>
            <a:endParaRPr kumimoji="1" lang="ja-JP" altLang="ja-JP" sz="1050" kern="1200" dirty="0">
              <a:solidFill>
                <a:schemeClr val="tx1"/>
              </a:solidFill>
              <a:effectLst/>
              <a:latin typeface="BIZ UDPゴシック" panose="020B0400000000000000" pitchFamily="50" charset="-128"/>
              <a:ea typeface="BIZ UDPゴシック" panose="020B0400000000000000" pitchFamily="50" charset="-128"/>
            </a:endParaRPr>
          </a:p>
        </p:txBody>
      </p:sp>
      <p:sp>
        <p:nvSpPr>
          <p:cNvPr id="11" name="テキスト ボックス 10">
            <a:extLst>
              <a:ext uri="{FF2B5EF4-FFF2-40B4-BE49-F238E27FC236}">
                <a16:creationId xmlns:a16="http://schemas.microsoft.com/office/drawing/2014/main" id="{E157D69A-C74D-467F-757C-79153CB38581}"/>
              </a:ext>
            </a:extLst>
          </p:cNvPr>
          <p:cNvSpPr txBox="1"/>
          <p:nvPr/>
        </p:nvSpPr>
        <p:spPr>
          <a:xfrm>
            <a:off x="3178629" y="3349564"/>
            <a:ext cx="3962400" cy="369332"/>
          </a:xfrm>
          <a:prstGeom prst="rect">
            <a:avLst/>
          </a:prstGeom>
          <a:noFill/>
        </p:spPr>
        <p:txBody>
          <a:bodyPr wrap="square">
            <a:spAutoFit/>
          </a:bodyPr>
          <a:lstStyle/>
          <a:p>
            <a:r>
              <a:rPr lang="ja-JP" altLang="en-US" dirty="0">
                <a:latin typeface="BIZ UDPゴシック" panose="020B0400000000000000" pitchFamily="50" charset="-128"/>
                <a:ea typeface="BIZ UDPゴシック" panose="020B0400000000000000" pitchFamily="50" charset="-128"/>
              </a:rPr>
              <a:t>移動の苦痛</a:t>
            </a:r>
            <a:endParaRPr kumimoji="1" lang="ja-JP" altLang="ja-JP" sz="1800" kern="1200" dirty="0">
              <a:solidFill>
                <a:schemeClr val="tx1"/>
              </a:solidFill>
              <a:effectLst/>
              <a:latin typeface="BIZ UDPゴシック" panose="020B0400000000000000" pitchFamily="50" charset="-128"/>
              <a:ea typeface="BIZ UDPゴシック" panose="020B0400000000000000" pitchFamily="50" charset="-128"/>
            </a:endParaRPr>
          </a:p>
        </p:txBody>
      </p:sp>
      <p:sp>
        <p:nvSpPr>
          <p:cNvPr id="12" name="テキスト ボックス 11">
            <a:extLst>
              <a:ext uri="{FF2B5EF4-FFF2-40B4-BE49-F238E27FC236}">
                <a16:creationId xmlns:a16="http://schemas.microsoft.com/office/drawing/2014/main" id="{F4B2AE1F-C2A3-983B-B3DF-A274F2591F23}"/>
              </a:ext>
            </a:extLst>
          </p:cNvPr>
          <p:cNvSpPr txBox="1"/>
          <p:nvPr/>
        </p:nvSpPr>
        <p:spPr>
          <a:xfrm>
            <a:off x="3425372" y="3741449"/>
            <a:ext cx="5181599" cy="253916"/>
          </a:xfrm>
          <a:prstGeom prst="rect">
            <a:avLst/>
          </a:prstGeom>
          <a:noFill/>
        </p:spPr>
        <p:txBody>
          <a:bodyPr wrap="square">
            <a:spAutoFit/>
          </a:bodyPr>
          <a:lstStyle/>
          <a:p>
            <a:r>
              <a:rPr lang="ja-JP" altLang="en-US" sz="1050" dirty="0">
                <a:latin typeface="BIZ UDPゴシック" panose="020B0400000000000000" pitchFamily="50" charset="-128"/>
                <a:ea typeface="BIZ UDPゴシック" panose="020B0400000000000000" pitchFamily="50" charset="-128"/>
              </a:rPr>
              <a:t>歩行障害、バランス失調、移動・移乗の困難や苦痛、杖や車いすの状態</a:t>
            </a:r>
            <a:endParaRPr kumimoji="1" lang="ja-JP" altLang="ja-JP" sz="1050" kern="1200" dirty="0">
              <a:solidFill>
                <a:schemeClr val="tx1"/>
              </a:solidFill>
              <a:effectLst/>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D3BABF6D-517C-D7A6-74C1-AE0FCDAB5E5A}"/>
              </a:ext>
            </a:extLst>
          </p:cNvPr>
          <p:cNvSpPr txBox="1"/>
          <p:nvPr/>
        </p:nvSpPr>
        <p:spPr>
          <a:xfrm>
            <a:off x="3178629" y="4075278"/>
            <a:ext cx="3962400" cy="369332"/>
          </a:xfrm>
          <a:prstGeom prst="rect">
            <a:avLst/>
          </a:prstGeom>
          <a:noFill/>
        </p:spPr>
        <p:txBody>
          <a:bodyPr wrap="square">
            <a:spAutoFit/>
          </a:bodyPr>
          <a:lstStyle/>
          <a:p>
            <a:r>
              <a:rPr lang="ja-JP" altLang="en-US" dirty="0">
                <a:latin typeface="BIZ UDPゴシック" panose="020B0400000000000000" pitchFamily="50" charset="-128"/>
                <a:ea typeface="BIZ UDPゴシック" panose="020B0400000000000000" pitchFamily="50" charset="-128"/>
              </a:rPr>
              <a:t>服薬状況</a:t>
            </a:r>
            <a:endParaRPr kumimoji="1" lang="ja-JP" altLang="ja-JP" sz="1800" kern="1200" dirty="0">
              <a:solidFill>
                <a:schemeClr val="tx1"/>
              </a:solidFill>
              <a:effectLst/>
              <a:latin typeface="BIZ UDPゴシック" panose="020B0400000000000000" pitchFamily="50" charset="-128"/>
              <a:ea typeface="BIZ UDPゴシック" panose="020B0400000000000000" pitchFamily="50" charset="-128"/>
            </a:endParaRPr>
          </a:p>
        </p:txBody>
      </p:sp>
      <p:sp>
        <p:nvSpPr>
          <p:cNvPr id="15" name="テキスト ボックス 14">
            <a:extLst>
              <a:ext uri="{FF2B5EF4-FFF2-40B4-BE49-F238E27FC236}">
                <a16:creationId xmlns:a16="http://schemas.microsoft.com/office/drawing/2014/main" id="{979D4F8C-A872-E380-940F-9346D6B81D8D}"/>
              </a:ext>
            </a:extLst>
          </p:cNvPr>
          <p:cNvSpPr txBox="1"/>
          <p:nvPr/>
        </p:nvSpPr>
        <p:spPr>
          <a:xfrm>
            <a:off x="3425372" y="4467163"/>
            <a:ext cx="5181599" cy="253916"/>
          </a:xfrm>
          <a:prstGeom prst="rect">
            <a:avLst/>
          </a:prstGeom>
          <a:noFill/>
        </p:spPr>
        <p:txBody>
          <a:bodyPr wrap="square">
            <a:spAutoFit/>
          </a:bodyPr>
          <a:lstStyle/>
          <a:p>
            <a:r>
              <a:rPr lang="ja-JP" altLang="en-US" sz="1050" dirty="0">
                <a:latin typeface="BIZ UDPゴシック" panose="020B0400000000000000" pitchFamily="50" charset="-128"/>
                <a:ea typeface="BIZ UDPゴシック" panose="020B0400000000000000" pitchFamily="50" charset="-128"/>
              </a:rPr>
              <a:t>５種類以上の服薬、睡眠薬、抗精神病薬の服用の有無</a:t>
            </a:r>
            <a:endParaRPr kumimoji="1" lang="ja-JP" altLang="ja-JP" sz="1050" kern="1200" dirty="0">
              <a:solidFill>
                <a:schemeClr val="tx1"/>
              </a:solidFill>
              <a:effectLst/>
              <a:latin typeface="BIZ UDPゴシック" panose="020B0400000000000000" pitchFamily="50" charset="-128"/>
              <a:ea typeface="BIZ UDPゴシック" panose="020B0400000000000000" pitchFamily="50" charset="-128"/>
            </a:endParaRPr>
          </a:p>
        </p:txBody>
      </p:sp>
      <p:sp>
        <p:nvSpPr>
          <p:cNvPr id="16" name="テキスト ボックス 15">
            <a:extLst>
              <a:ext uri="{FF2B5EF4-FFF2-40B4-BE49-F238E27FC236}">
                <a16:creationId xmlns:a16="http://schemas.microsoft.com/office/drawing/2014/main" id="{F4216B50-7B6E-3D5B-0CD6-48E6FF2DABF9}"/>
              </a:ext>
            </a:extLst>
          </p:cNvPr>
          <p:cNvSpPr txBox="1"/>
          <p:nvPr/>
        </p:nvSpPr>
        <p:spPr>
          <a:xfrm>
            <a:off x="3178629" y="4902592"/>
            <a:ext cx="3962400" cy="369332"/>
          </a:xfrm>
          <a:prstGeom prst="rect">
            <a:avLst/>
          </a:prstGeom>
          <a:noFill/>
        </p:spPr>
        <p:txBody>
          <a:bodyPr wrap="square">
            <a:spAutoFit/>
          </a:bodyPr>
          <a:lstStyle/>
          <a:p>
            <a:r>
              <a:rPr lang="ja-JP" altLang="en-US" dirty="0">
                <a:latin typeface="BIZ UDPゴシック" panose="020B0400000000000000" pitchFamily="50" charset="-128"/>
                <a:ea typeface="BIZ UDPゴシック" panose="020B0400000000000000" pitchFamily="50" charset="-128"/>
              </a:rPr>
              <a:t>見えない健康状態</a:t>
            </a:r>
            <a:endParaRPr kumimoji="1" lang="ja-JP" altLang="ja-JP" sz="1800" kern="1200" dirty="0">
              <a:solidFill>
                <a:schemeClr val="tx1"/>
              </a:solidFill>
              <a:effectLst/>
              <a:latin typeface="BIZ UDPゴシック" panose="020B0400000000000000" pitchFamily="50" charset="-128"/>
              <a:ea typeface="BIZ UDPゴシック" panose="020B0400000000000000" pitchFamily="50" charset="-128"/>
            </a:endParaRPr>
          </a:p>
        </p:txBody>
      </p:sp>
      <p:sp>
        <p:nvSpPr>
          <p:cNvPr id="18" name="テキスト ボックス 17">
            <a:extLst>
              <a:ext uri="{FF2B5EF4-FFF2-40B4-BE49-F238E27FC236}">
                <a16:creationId xmlns:a16="http://schemas.microsoft.com/office/drawing/2014/main" id="{93375BEE-25F3-748B-8925-64DD6C21ADCF}"/>
              </a:ext>
            </a:extLst>
          </p:cNvPr>
          <p:cNvSpPr txBox="1"/>
          <p:nvPr/>
        </p:nvSpPr>
        <p:spPr>
          <a:xfrm>
            <a:off x="3425372" y="5294477"/>
            <a:ext cx="5181599" cy="415498"/>
          </a:xfrm>
          <a:prstGeom prst="rect">
            <a:avLst/>
          </a:prstGeom>
          <a:noFill/>
        </p:spPr>
        <p:txBody>
          <a:bodyPr wrap="square">
            <a:spAutoFit/>
          </a:bodyPr>
          <a:lstStyle/>
          <a:p>
            <a:r>
              <a:rPr lang="ja-JP" altLang="en-US" sz="1050" dirty="0">
                <a:latin typeface="BIZ UDPゴシック" panose="020B0400000000000000" pitchFamily="50" charset="-128"/>
                <a:ea typeface="BIZ UDPゴシック" panose="020B0400000000000000" pitchFamily="50" charset="-128"/>
              </a:rPr>
              <a:t>視力、メガネの不備不調、聴力、補聴器の不備不調、耳垢の程度、口腔健康状態、義歯の不備不調、摂食嚥下時の異常・苦痛</a:t>
            </a:r>
            <a:endParaRPr kumimoji="1" lang="ja-JP" altLang="ja-JP" sz="1050" kern="1200" dirty="0">
              <a:solidFill>
                <a:schemeClr val="tx1"/>
              </a:solidFill>
              <a:effectLst/>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8266603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E361CD-AFA8-B4BB-542F-77B9EF43643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9C3BA65-0899-8945-48F1-BBDB180CD9A5}"/>
              </a:ext>
            </a:extLst>
          </p:cNvPr>
          <p:cNvSpPr>
            <a:spLocks noGrp="1"/>
          </p:cNvSpPr>
          <p:nvPr>
            <p:ph type="title"/>
          </p:nvPr>
        </p:nvSpPr>
        <p:spPr>
          <a:xfrm>
            <a:off x="1302327" y="286328"/>
            <a:ext cx="6458145" cy="886827"/>
          </a:xfrm>
        </p:spPr>
        <p:txBody>
          <a:bodyPr>
            <a:normAutofit/>
          </a:bodyPr>
          <a:lstStyle/>
          <a:p>
            <a:r>
              <a:rPr lang="ja-JP" altLang="en-US" sz="3200" b="1" dirty="0">
                <a:latin typeface="HG丸ｺﾞｼｯｸM-PRO" panose="020F0600000000000000" pitchFamily="50" charset="-128"/>
                <a:ea typeface="HG丸ｺﾞｼｯｸM-PRO" panose="020F0600000000000000" pitchFamily="50" charset="-128"/>
              </a:rPr>
              <a:t>パーソン・センタード・ケア入門</a:t>
            </a:r>
            <a:endParaRPr kumimoji="1" lang="ja-JP" altLang="en-US" sz="3200" b="1" dirty="0">
              <a:latin typeface="HG丸ｺﾞｼｯｸM-PRO" panose="020F0600000000000000" pitchFamily="50" charset="-128"/>
              <a:ea typeface="HG丸ｺﾞｼｯｸM-PRO" panose="020F0600000000000000" pitchFamily="50" charset="-128"/>
            </a:endParaRPr>
          </a:p>
        </p:txBody>
      </p:sp>
      <p:sp>
        <p:nvSpPr>
          <p:cNvPr id="4" name="日付プレースホルダー 3">
            <a:extLst>
              <a:ext uri="{FF2B5EF4-FFF2-40B4-BE49-F238E27FC236}">
                <a16:creationId xmlns:a16="http://schemas.microsoft.com/office/drawing/2014/main" id="{D44EC3AD-74EC-D2E7-90C0-1ED9A27354FC}"/>
              </a:ext>
            </a:extLst>
          </p:cNvPr>
          <p:cNvSpPr>
            <a:spLocks noGrp="1"/>
          </p:cNvSpPr>
          <p:nvPr>
            <p:ph type="dt" sz="half" idx="10"/>
          </p:nvPr>
        </p:nvSpPr>
        <p:spPr/>
        <p:txBody>
          <a:bodyPr/>
          <a:lstStyle/>
          <a:p>
            <a:fld id="{E32B88FC-793C-4CFD-BF61-6BE2C4D47015}" type="datetime1">
              <a:rPr kumimoji="1" lang="ja-JP" altLang="en-US" smtClean="0"/>
              <a:t>2026/2/18</a:t>
            </a:fld>
            <a:endParaRPr kumimoji="1" lang="ja-JP" altLang="en-US"/>
          </a:p>
        </p:txBody>
      </p:sp>
      <p:sp>
        <p:nvSpPr>
          <p:cNvPr id="5" name="スライド番号プレースホルダー 4">
            <a:extLst>
              <a:ext uri="{FF2B5EF4-FFF2-40B4-BE49-F238E27FC236}">
                <a16:creationId xmlns:a16="http://schemas.microsoft.com/office/drawing/2014/main" id="{03857D67-393D-83BB-F44A-DCBDB29519A6}"/>
              </a:ext>
            </a:extLst>
          </p:cNvPr>
          <p:cNvSpPr>
            <a:spLocks noGrp="1"/>
          </p:cNvSpPr>
          <p:nvPr>
            <p:ph type="sldNum" sz="quarter" idx="12"/>
          </p:nvPr>
        </p:nvSpPr>
        <p:spPr/>
        <p:txBody>
          <a:bodyPr/>
          <a:lstStyle/>
          <a:p>
            <a:fld id="{A1E858C7-7B3D-4242-98FE-1F9BDE6F0F1F}" type="slidenum">
              <a:rPr kumimoji="1" lang="ja-JP" altLang="en-US" smtClean="0"/>
              <a:t>19</a:t>
            </a:fld>
            <a:endParaRPr kumimoji="1" lang="ja-JP" altLang="en-US"/>
          </a:p>
        </p:txBody>
      </p:sp>
      <p:pic>
        <p:nvPicPr>
          <p:cNvPr id="20" name="図 19">
            <a:extLst>
              <a:ext uri="{FF2B5EF4-FFF2-40B4-BE49-F238E27FC236}">
                <a16:creationId xmlns:a16="http://schemas.microsoft.com/office/drawing/2014/main" id="{0B6F304B-8A04-A01D-FAF7-C434A30BBF79}"/>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0765" y="66820"/>
            <a:ext cx="1143143" cy="1143143"/>
          </a:xfrm>
          <a:prstGeom prst="rect">
            <a:avLst/>
          </a:prstGeom>
          <a:noFill/>
          <a:ln>
            <a:noFill/>
          </a:ln>
        </p:spPr>
      </p:pic>
      <p:cxnSp>
        <p:nvCxnSpPr>
          <p:cNvPr id="23" name="直線コネクタ 22">
            <a:extLst>
              <a:ext uri="{FF2B5EF4-FFF2-40B4-BE49-F238E27FC236}">
                <a16:creationId xmlns:a16="http://schemas.microsoft.com/office/drawing/2014/main" id="{046B4EF9-F911-FD66-F668-F4604A322EDC}"/>
              </a:ext>
            </a:extLst>
          </p:cNvPr>
          <p:cNvCxnSpPr/>
          <p:nvPr/>
        </p:nvCxnSpPr>
        <p:spPr>
          <a:xfrm>
            <a:off x="1071416" y="1108364"/>
            <a:ext cx="6945745" cy="0"/>
          </a:xfrm>
          <a:prstGeom prst="line">
            <a:avLst/>
          </a:prstGeom>
          <a:ln w="57150">
            <a:solidFill>
              <a:srgbClr val="C00000"/>
            </a:solidFill>
          </a:ln>
        </p:spPr>
        <p:style>
          <a:lnRef idx="1">
            <a:schemeClr val="dk1"/>
          </a:lnRef>
          <a:fillRef idx="0">
            <a:schemeClr val="dk1"/>
          </a:fillRef>
          <a:effectRef idx="0">
            <a:schemeClr val="dk1"/>
          </a:effectRef>
          <a:fontRef idx="minor">
            <a:schemeClr val="tx1"/>
          </a:fontRef>
        </p:style>
      </p:cxnSp>
      <p:sp>
        <p:nvSpPr>
          <p:cNvPr id="24" name="正方形/長方形 23">
            <a:extLst>
              <a:ext uri="{FF2B5EF4-FFF2-40B4-BE49-F238E27FC236}">
                <a16:creationId xmlns:a16="http://schemas.microsoft.com/office/drawing/2014/main" id="{236FE6DF-01FF-5A8C-4195-9D69437B3F0E}"/>
              </a:ext>
            </a:extLst>
          </p:cNvPr>
          <p:cNvSpPr/>
          <p:nvPr/>
        </p:nvSpPr>
        <p:spPr>
          <a:xfrm>
            <a:off x="0" y="6428509"/>
            <a:ext cx="9144000" cy="429491"/>
          </a:xfrm>
          <a:prstGeom prst="rect">
            <a:avLst/>
          </a:prstGeom>
          <a:solidFill>
            <a:srgbClr val="C8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EFBD49BB-3449-DE56-DFAE-3A439A026BEB}"/>
              </a:ext>
            </a:extLst>
          </p:cNvPr>
          <p:cNvSpPr/>
          <p:nvPr/>
        </p:nvSpPr>
        <p:spPr>
          <a:xfrm>
            <a:off x="0" y="6234545"/>
            <a:ext cx="9144000" cy="138546"/>
          </a:xfrm>
          <a:prstGeom prst="rect">
            <a:avLst/>
          </a:prstGeom>
          <a:solidFill>
            <a:srgbClr val="FF717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5799F3A3-EC4C-7A5E-5E5D-DE1DAA6A0209}"/>
              </a:ext>
            </a:extLst>
          </p:cNvPr>
          <p:cNvSpPr txBox="1"/>
          <p:nvPr/>
        </p:nvSpPr>
        <p:spPr>
          <a:xfrm>
            <a:off x="4568632" y="6593365"/>
            <a:ext cx="4509569" cy="253916"/>
          </a:xfrm>
          <a:prstGeom prst="rect">
            <a:avLst/>
          </a:prstGeom>
          <a:noFill/>
        </p:spPr>
        <p:txBody>
          <a:bodyPr wrap="none" rtlCol="0">
            <a:spAutoFit/>
          </a:bodyPr>
          <a:lstStyle/>
          <a:p>
            <a:pPr algn="r"/>
            <a:r>
              <a:rPr lang="ja-JP" altLang="ja-JP"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文部科学省</a:t>
            </a:r>
            <a:r>
              <a:rPr lang="ja-JP" altLang="en-US"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a:t>
            </a:r>
            <a:r>
              <a:rPr lang="ja-JP" altLang="ja-JP" sz="1050" dirty="0">
                <a:solidFill>
                  <a:schemeClr val="bg1"/>
                </a:solidFill>
                <a:effectLst/>
                <a:ea typeface="BIZ UDP明朝 Medium" panose="02020500000000000000" pitchFamily="18" charset="-128"/>
                <a:cs typeface="Times New Roman" panose="02020603050405020304" pitchFamily="18" charset="0"/>
              </a:rPr>
              <a:t>『訪問歯科衛生士育成のためのリカレント教育モデル構築事業』</a:t>
            </a:r>
            <a:endParaRPr kumimoji="1" lang="ja-JP" altLang="en-US" sz="1050" dirty="0">
              <a:solidFill>
                <a:schemeClr val="bg1"/>
              </a:solidFill>
            </a:endParaRPr>
          </a:p>
        </p:txBody>
      </p:sp>
      <p:sp>
        <p:nvSpPr>
          <p:cNvPr id="14" name="コンテンツ プレースホルダー 2">
            <a:extLst>
              <a:ext uri="{FF2B5EF4-FFF2-40B4-BE49-F238E27FC236}">
                <a16:creationId xmlns:a16="http://schemas.microsoft.com/office/drawing/2014/main" id="{9C5119E7-4F4F-3D3D-5162-1CD3DB5E60D1}"/>
              </a:ext>
            </a:extLst>
          </p:cNvPr>
          <p:cNvSpPr>
            <a:spLocks noGrp="1"/>
          </p:cNvSpPr>
          <p:nvPr>
            <p:ph idx="1"/>
          </p:nvPr>
        </p:nvSpPr>
        <p:spPr>
          <a:xfrm>
            <a:off x="149678" y="1429471"/>
            <a:ext cx="8226101" cy="352676"/>
          </a:xfrm>
        </p:spPr>
        <p:txBody>
          <a:bodyPr>
            <a:normAutofit fontScale="92500" lnSpcReduction="10000"/>
          </a:bodyPr>
          <a:lstStyle/>
          <a:p>
            <a:pPr marL="0" indent="0">
              <a:buNone/>
            </a:pPr>
            <a:r>
              <a:rPr lang="en-US" altLang="ja-JP" b="1" dirty="0"/>
              <a:t>STEP</a:t>
            </a:r>
            <a:r>
              <a:rPr lang="ja-JP" altLang="en-US" b="1" dirty="0"/>
              <a:t>２　情報を集める　生活歴</a:t>
            </a:r>
            <a:endParaRPr lang="en-US" altLang="ja-JP" b="1" dirty="0"/>
          </a:p>
        </p:txBody>
      </p:sp>
      <p:graphicFrame>
        <p:nvGraphicFramePr>
          <p:cNvPr id="6" name="図表 5">
            <a:extLst>
              <a:ext uri="{FF2B5EF4-FFF2-40B4-BE49-F238E27FC236}">
                <a16:creationId xmlns:a16="http://schemas.microsoft.com/office/drawing/2014/main" id="{79EDD65C-7989-B0E3-1DCF-C26F966E0B6F}"/>
              </a:ext>
            </a:extLst>
          </p:cNvPr>
          <p:cNvGraphicFramePr/>
          <p:nvPr>
            <p:extLst>
              <p:ext uri="{D42A27DB-BD31-4B8C-83A1-F6EECF244321}">
                <p14:modId xmlns:p14="http://schemas.microsoft.com/office/powerpoint/2010/main" val="323559113"/>
              </p:ext>
            </p:extLst>
          </p:nvPr>
        </p:nvGraphicFramePr>
        <p:xfrm>
          <a:off x="-116114" y="1890486"/>
          <a:ext cx="3280229" cy="214738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8" name="テキスト ボックス 7">
            <a:extLst>
              <a:ext uri="{FF2B5EF4-FFF2-40B4-BE49-F238E27FC236}">
                <a16:creationId xmlns:a16="http://schemas.microsoft.com/office/drawing/2014/main" id="{3A53932B-7D8E-8941-8308-065013887BD7}"/>
              </a:ext>
            </a:extLst>
          </p:cNvPr>
          <p:cNvSpPr txBox="1"/>
          <p:nvPr/>
        </p:nvSpPr>
        <p:spPr>
          <a:xfrm>
            <a:off x="3178629" y="1869106"/>
            <a:ext cx="3962400" cy="369332"/>
          </a:xfrm>
          <a:prstGeom prst="rect">
            <a:avLst/>
          </a:prstGeom>
          <a:noFill/>
        </p:spPr>
        <p:txBody>
          <a:bodyPr wrap="square">
            <a:spAutoFit/>
          </a:bodyPr>
          <a:lstStyle/>
          <a:p>
            <a:r>
              <a:rPr lang="ja-JP" altLang="en-US" dirty="0">
                <a:latin typeface="BIZ UDPゴシック" panose="020B0400000000000000" pitchFamily="50" charset="-128"/>
                <a:ea typeface="BIZ UDPゴシック" panose="020B0400000000000000" pitchFamily="50" charset="-128"/>
              </a:rPr>
              <a:t>家族構成</a:t>
            </a:r>
            <a:endParaRPr kumimoji="1" lang="ja-JP" altLang="ja-JP" sz="1800" kern="1200" dirty="0">
              <a:solidFill>
                <a:schemeClr val="tx1"/>
              </a:solidFill>
              <a:effectLst/>
              <a:latin typeface="BIZ UDPゴシック" panose="020B0400000000000000" pitchFamily="50" charset="-128"/>
              <a:ea typeface="BIZ UDPゴシック" panose="020B0400000000000000" pitchFamily="50" charset="-128"/>
            </a:endParaRPr>
          </a:p>
        </p:txBody>
      </p:sp>
      <p:sp>
        <p:nvSpPr>
          <p:cNvPr id="7" name="テキスト ボックス 6">
            <a:extLst>
              <a:ext uri="{FF2B5EF4-FFF2-40B4-BE49-F238E27FC236}">
                <a16:creationId xmlns:a16="http://schemas.microsoft.com/office/drawing/2014/main" id="{B481D3AE-29C7-312F-6BA3-5E0F08366077}"/>
              </a:ext>
            </a:extLst>
          </p:cNvPr>
          <p:cNvSpPr txBox="1"/>
          <p:nvPr/>
        </p:nvSpPr>
        <p:spPr>
          <a:xfrm>
            <a:off x="3178629" y="2623849"/>
            <a:ext cx="3962400" cy="369332"/>
          </a:xfrm>
          <a:prstGeom prst="rect">
            <a:avLst/>
          </a:prstGeom>
          <a:noFill/>
        </p:spPr>
        <p:txBody>
          <a:bodyPr wrap="square">
            <a:spAutoFit/>
          </a:bodyPr>
          <a:lstStyle/>
          <a:p>
            <a:r>
              <a:rPr kumimoji="1" lang="ja-JP" altLang="en-US" sz="1800" kern="1200" dirty="0">
                <a:solidFill>
                  <a:schemeClr val="tx1"/>
                </a:solidFill>
                <a:effectLst/>
                <a:latin typeface="BIZ UDPゴシック" panose="020B0400000000000000" pitchFamily="50" charset="-128"/>
                <a:ea typeface="BIZ UDPゴシック" panose="020B0400000000000000" pitchFamily="50" charset="-128"/>
              </a:rPr>
              <a:t>暮らしていた地域</a:t>
            </a:r>
            <a:endParaRPr kumimoji="1" lang="ja-JP" altLang="ja-JP" sz="1800" kern="1200" dirty="0">
              <a:solidFill>
                <a:schemeClr val="tx1"/>
              </a:solidFill>
              <a:effectLst/>
              <a:latin typeface="BIZ UDPゴシック" panose="020B0400000000000000" pitchFamily="50" charset="-128"/>
              <a:ea typeface="BIZ UDPゴシック" panose="020B0400000000000000" pitchFamily="50" charset="-128"/>
            </a:endParaRPr>
          </a:p>
        </p:txBody>
      </p:sp>
      <p:sp>
        <p:nvSpPr>
          <p:cNvPr id="11" name="テキスト ボックス 10">
            <a:extLst>
              <a:ext uri="{FF2B5EF4-FFF2-40B4-BE49-F238E27FC236}">
                <a16:creationId xmlns:a16="http://schemas.microsoft.com/office/drawing/2014/main" id="{C5C863D0-3F01-3F4F-0AF0-EE773977CF0D}"/>
              </a:ext>
            </a:extLst>
          </p:cNvPr>
          <p:cNvSpPr txBox="1"/>
          <p:nvPr/>
        </p:nvSpPr>
        <p:spPr>
          <a:xfrm>
            <a:off x="3178629" y="3349564"/>
            <a:ext cx="3962400" cy="369332"/>
          </a:xfrm>
          <a:prstGeom prst="rect">
            <a:avLst/>
          </a:prstGeom>
          <a:noFill/>
        </p:spPr>
        <p:txBody>
          <a:bodyPr wrap="square">
            <a:spAutoFit/>
          </a:bodyPr>
          <a:lstStyle/>
          <a:p>
            <a:r>
              <a:rPr lang="ja-JP" altLang="en-US" dirty="0">
                <a:latin typeface="BIZ UDPゴシック" panose="020B0400000000000000" pitchFamily="50" charset="-128"/>
                <a:ea typeface="BIZ UDPゴシック" panose="020B0400000000000000" pitchFamily="50" charset="-128"/>
              </a:rPr>
              <a:t>嫌いなこと、苦手なこと</a:t>
            </a:r>
            <a:endParaRPr kumimoji="1" lang="ja-JP" altLang="ja-JP" sz="1800" kern="1200" dirty="0">
              <a:solidFill>
                <a:schemeClr val="tx1"/>
              </a:solidFill>
              <a:effectLst/>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BE2E5A18-B6FB-1375-E21E-7A6926F09796}"/>
              </a:ext>
            </a:extLst>
          </p:cNvPr>
          <p:cNvSpPr txBox="1"/>
          <p:nvPr/>
        </p:nvSpPr>
        <p:spPr>
          <a:xfrm>
            <a:off x="3178628" y="4075278"/>
            <a:ext cx="5544457" cy="369332"/>
          </a:xfrm>
          <a:prstGeom prst="rect">
            <a:avLst/>
          </a:prstGeom>
          <a:noFill/>
        </p:spPr>
        <p:txBody>
          <a:bodyPr wrap="square">
            <a:spAutoFit/>
          </a:bodyPr>
          <a:lstStyle/>
          <a:p>
            <a:r>
              <a:rPr kumimoji="1" lang="ja-JP" altLang="en-US" sz="1800" kern="1200" dirty="0">
                <a:solidFill>
                  <a:schemeClr val="tx1"/>
                </a:solidFill>
                <a:effectLst/>
                <a:latin typeface="BIZ UDPゴシック" panose="020B0400000000000000" pitchFamily="50" charset="-128"/>
                <a:ea typeface="BIZ UDPゴシック" panose="020B0400000000000000" pitchFamily="50" charset="-128"/>
              </a:rPr>
              <a:t>過去のうれしかったこと、誇りに思っていること</a:t>
            </a:r>
            <a:endParaRPr kumimoji="1" lang="ja-JP" altLang="ja-JP" sz="1800" kern="1200" dirty="0">
              <a:solidFill>
                <a:schemeClr val="tx1"/>
              </a:solidFill>
              <a:effectLst/>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4865FB33-7CC8-DDEC-B8E5-E13DBC58E361}"/>
              </a:ext>
            </a:extLst>
          </p:cNvPr>
          <p:cNvSpPr txBox="1"/>
          <p:nvPr/>
        </p:nvSpPr>
        <p:spPr>
          <a:xfrm>
            <a:off x="3178629" y="2260992"/>
            <a:ext cx="3962400" cy="369332"/>
          </a:xfrm>
          <a:prstGeom prst="rect">
            <a:avLst/>
          </a:prstGeom>
          <a:noFill/>
        </p:spPr>
        <p:txBody>
          <a:bodyPr wrap="square">
            <a:spAutoFit/>
          </a:bodyPr>
          <a:lstStyle/>
          <a:p>
            <a:r>
              <a:rPr lang="ja-JP" altLang="en-US" dirty="0">
                <a:latin typeface="BIZ UDPゴシック" panose="020B0400000000000000" pitchFamily="50" charset="-128"/>
                <a:ea typeface="BIZ UDPゴシック" panose="020B0400000000000000" pitchFamily="50" charset="-128"/>
              </a:rPr>
              <a:t>職業歴</a:t>
            </a:r>
            <a:endParaRPr kumimoji="1" lang="ja-JP" altLang="ja-JP" sz="1800" kern="1200" dirty="0">
              <a:solidFill>
                <a:schemeClr val="tx1"/>
              </a:solidFill>
              <a:effectLst/>
              <a:latin typeface="BIZ UDPゴシック" panose="020B0400000000000000" pitchFamily="50" charset="-128"/>
              <a:ea typeface="BIZ UDPゴシック" panose="020B0400000000000000" pitchFamily="50" charset="-128"/>
            </a:endParaRPr>
          </a:p>
        </p:txBody>
      </p:sp>
      <p:sp>
        <p:nvSpPr>
          <p:cNvPr id="19" name="テキスト ボックス 18">
            <a:extLst>
              <a:ext uri="{FF2B5EF4-FFF2-40B4-BE49-F238E27FC236}">
                <a16:creationId xmlns:a16="http://schemas.microsoft.com/office/drawing/2014/main" id="{3D33EE91-843D-F80C-6BD0-9039A2459A7E}"/>
              </a:ext>
            </a:extLst>
          </p:cNvPr>
          <p:cNvSpPr txBox="1"/>
          <p:nvPr/>
        </p:nvSpPr>
        <p:spPr>
          <a:xfrm>
            <a:off x="3178629" y="3001221"/>
            <a:ext cx="3962400" cy="369332"/>
          </a:xfrm>
          <a:prstGeom prst="rect">
            <a:avLst/>
          </a:prstGeom>
          <a:noFill/>
        </p:spPr>
        <p:txBody>
          <a:bodyPr wrap="square">
            <a:spAutoFit/>
          </a:bodyPr>
          <a:lstStyle/>
          <a:p>
            <a:r>
              <a:rPr kumimoji="1" lang="ja-JP" altLang="en-US" sz="1800" kern="1200" dirty="0">
                <a:solidFill>
                  <a:schemeClr val="tx1"/>
                </a:solidFill>
                <a:effectLst/>
                <a:latin typeface="BIZ UDPゴシック" panose="020B0400000000000000" pitchFamily="50" charset="-128"/>
                <a:ea typeface="BIZ UDPゴシック" panose="020B0400000000000000" pitchFamily="50" charset="-128"/>
              </a:rPr>
              <a:t>好きなこと、得意なこと</a:t>
            </a:r>
            <a:endParaRPr kumimoji="1" lang="ja-JP" altLang="ja-JP" sz="1800" kern="1200" dirty="0">
              <a:solidFill>
                <a:schemeClr val="tx1"/>
              </a:solidFill>
              <a:effectLst/>
              <a:latin typeface="BIZ UDPゴシック" panose="020B0400000000000000" pitchFamily="50" charset="-128"/>
              <a:ea typeface="BIZ UDPゴシック" panose="020B0400000000000000" pitchFamily="50" charset="-128"/>
            </a:endParaRPr>
          </a:p>
        </p:txBody>
      </p:sp>
      <p:sp>
        <p:nvSpPr>
          <p:cNvPr id="21" name="テキスト ボックス 20">
            <a:extLst>
              <a:ext uri="{FF2B5EF4-FFF2-40B4-BE49-F238E27FC236}">
                <a16:creationId xmlns:a16="http://schemas.microsoft.com/office/drawing/2014/main" id="{681C6A7C-D0C7-D676-C9EE-7E26830E601C}"/>
              </a:ext>
            </a:extLst>
          </p:cNvPr>
          <p:cNvSpPr txBox="1"/>
          <p:nvPr/>
        </p:nvSpPr>
        <p:spPr>
          <a:xfrm>
            <a:off x="3178628" y="3726935"/>
            <a:ext cx="5660571" cy="369332"/>
          </a:xfrm>
          <a:prstGeom prst="rect">
            <a:avLst/>
          </a:prstGeom>
          <a:noFill/>
        </p:spPr>
        <p:txBody>
          <a:bodyPr wrap="square">
            <a:spAutoFit/>
          </a:bodyPr>
          <a:lstStyle/>
          <a:p>
            <a:r>
              <a:rPr lang="ja-JP" altLang="en-US" dirty="0">
                <a:latin typeface="BIZ UDPゴシック" panose="020B0400000000000000" pitchFamily="50" charset="-128"/>
                <a:ea typeface="BIZ UDPゴシック" panose="020B0400000000000000" pitchFamily="50" charset="-128"/>
              </a:rPr>
              <a:t>好きなもの・嫌いなもの</a:t>
            </a:r>
            <a:r>
              <a:rPr lang="ja-JP" altLang="en-US" sz="1200" dirty="0">
                <a:latin typeface="BIZ UDPゴシック" panose="020B0400000000000000" pitchFamily="50" charset="-128"/>
                <a:ea typeface="BIZ UDPゴシック" panose="020B0400000000000000" pitchFamily="50" charset="-128"/>
              </a:rPr>
              <a:t>（食べ物・飲み物・音楽・動物・衣服・雑貨など）</a:t>
            </a:r>
            <a:endParaRPr kumimoji="1" lang="ja-JP" altLang="ja-JP" sz="1800" kern="1200" dirty="0">
              <a:solidFill>
                <a:schemeClr val="tx1"/>
              </a:solidFill>
              <a:effectLst/>
              <a:latin typeface="BIZ UDPゴシック" panose="020B0400000000000000" pitchFamily="50" charset="-128"/>
              <a:ea typeface="BIZ UDPゴシック" panose="020B0400000000000000" pitchFamily="50" charset="-128"/>
            </a:endParaRPr>
          </a:p>
        </p:txBody>
      </p:sp>
      <p:sp>
        <p:nvSpPr>
          <p:cNvPr id="22" name="テキスト ボックス 21">
            <a:extLst>
              <a:ext uri="{FF2B5EF4-FFF2-40B4-BE49-F238E27FC236}">
                <a16:creationId xmlns:a16="http://schemas.microsoft.com/office/drawing/2014/main" id="{A68F2905-DC02-351B-63D8-B99B1787BDBE}"/>
              </a:ext>
            </a:extLst>
          </p:cNvPr>
          <p:cNvSpPr txBox="1"/>
          <p:nvPr/>
        </p:nvSpPr>
        <p:spPr>
          <a:xfrm>
            <a:off x="3178628" y="4467164"/>
            <a:ext cx="5544457" cy="369332"/>
          </a:xfrm>
          <a:prstGeom prst="rect">
            <a:avLst/>
          </a:prstGeom>
          <a:noFill/>
        </p:spPr>
        <p:txBody>
          <a:bodyPr wrap="square">
            <a:spAutoFit/>
          </a:bodyPr>
          <a:lstStyle/>
          <a:p>
            <a:r>
              <a:rPr kumimoji="1" lang="ja-JP" altLang="en-US" sz="1800" kern="1200" dirty="0">
                <a:solidFill>
                  <a:schemeClr val="tx1"/>
                </a:solidFill>
                <a:effectLst/>
                <a:latin typeface="BIZ UDPゴシック" panose="020B0400000000000000" pitchFamily="50" charset="-128"/>
                <a:ea typeface="BIZ UDPゴシック" panose="020B0400000000000000" pitchFamily="50" charset="-128"/>
              </a:rPr>
              <a:t>宗教や習慣、思想</a:t>
            </a:r>
            <a:endParaRPr kumimoji="1" lang="ja-JP" altLang="ja-JP" sz="1800" kern="1200" dirty="0">
              <a:solidFill>
                <a:schemeClr val="tx1"/>
              </a:solidFill>
              <a:effectLst/>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23595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9AB6D2-F113-8862-D086-FAE031E9E9E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F43E5E6-9A50-DDC1-D2AC-54ADF25C4787}"/>
              </a:ext>
            </a:extLst>
          </p:cNvPr>
          <p:cNvSpPr>
            <a:spLocks noGrp="1"/>
          </p:cNvSpPr>
          <p:nvPr>
            <p:ph type="title"/>
          </p:nvPr>
        </p:nvSpPr>
        <p:spPr>
          <a:xfrm>
            <a:off x="1302327" y="286328"/>
            <a:ext cx="6458145" cy="886827"/>
          </a:xfrm>
        </p:spPr>
        <p:txBody>
          <a:bodyPr>
            <a:normAutofit/>
          </a:bodyPr>
          <a:lstStyle/>
          <a:p>
            <a:r>
              <a:rPr lang="ja-JP" altLang="en-US" sz="3200" b="1" dirty="0">
                <a:latin typeface="HG丸ｺﾞｼｯｸM-PRO" panose="020F0600000000000000" pitchFamily="50" charset="-128"/>
                <a:ea typeface="HG丸ｺﾞｼｯｸM-PRO" panose="020F0600000000000000" pitchFamily="50" charset="-128"/>
              </a:rPr>
              <a:t>パーソン・センタード・ケア入門</a:t>
            </a:r>
            <a:endParaRPr kumimoji="1" lang="ja-JP" altLang="en-US" sz="3200" b="1" dirty="0">
              <a:latin typeface="HG丸ｺﾞｼｯｸM-PRO" panose="020F0600000000000000" pitchFamily="50" charset="-128"/>
              <a:ea typeface="HG丸ｺﾞｼｯｸM-PRO" panose="020F0600000000000000" pitchFamily="50" charset="-128"/>
            </a:endParaRPr>
          </a:p>
        </p:txBody>
      </p:sp>
      <p:sp>
        <p:nvSpPr>
          <p:cNvPr id="4" name="日付プレースホルダー 3">
            <a:extLst>
              <a:ext uri="{FF2B5EF4-FFF2-40B4-BE49-F238E27FC236}">
                <a16:creationId xmlns:a16="http://schemas.microsoft.com/office/drawing/2014/main" id="{DD6D56ED-7218-D0C1-67B4-1D5ABDD923DF}"/>
              </a:ext>
            </a:extLst>
          </p:cNvPr>
          <p:cNvSpPr>
            <a:spLocks noGrp="1"/>
          </p:cNvSpPr>
          <p:nvPr>
            <p:ph type="dt" sz="half" idx="10"/>
          </p:nvPr>
        </p:nvSpPr>
        <p:spPr/>
        <p:txBody>
          <a:bodyPr/>
          <a:lstStyle/>
          <a:p>
            <a:fld id="{E32B88FC-793C-4CFD-BF61-6BE2C4D47015}" type="datetime1">
              <a:rPr kumimoji="1" lang="ja-JP" altLang="en-US" smtClean="0"/>
              <a:t>2026/2/18</a:t>
            </a:fld>
            <a:endParaRPr kumimoji="1" lang="ja-JP" altLang="en-US"/>
          </a:p>
        </p:txBody>
      </p:sp>
      <p:sp>
        <p:nvSpPr>
          <p:cNvPr id="5" name="スライド番号プレースホルダー 4">
            <a:extLst>
              <a:ext uri="{FF2B5EF4-FFF2-40B4-BE49-F238E27FC236}">
                <a16:creationId xmlns:a16="http://schemas.microsoft.com/office/drawing/2014/main" id="{E6B16A82-998F-9C97-7E2A-BA13B87BF473}"/>
              </a:ext>
            </a:extLst>
          </p:cNvPr>
          <p:cNvSpPr>
            <a:spLocks noGrp="1"/>
          </p:cNvSpPr>
          <p:nvPr>
            <p:ph type="sldNum" sz="quarter" idx="12"/>
          </p:nvPr>
        </p:nvSpPr>
        <p:spPr/>
        <p:txBody>
          <a:bodyPr/>
          <a:lstStyle/>
          <a:p>
            <a:fld id="{A1E858C7-7B3D-4242-98FE-1F9BDE6F0F1F}" type="slidenum">
              <a:rPr kumimoji="1" lang="ja-JP" altLang="en-US" smtClean="0"/>
              <a:t>2</a:t>
            </a:fld>
            <a:endParaRPr kumimoji="1" lang="ja-JP" altLang="en-US"/>
          </a:p>
        </p:txBody>
      </p:sp>
      <p:pic>
        <p:nvPicPr>
          <p:cNvPr id="20" name="図 19">
            <a:extLst>
              <a:ext uri="{FF2B5EF4-FFF2-40B4-BE49-F238E27FC236}">
                <a16:creationId xmlns:a16="http://schemas.microsoft.com/office/drawing/2014/main" id="{1D4B1C7D-7187-2F59-4D98-BCE8709A05F9}"/>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0765" y="66820"/>
            <a:ext cx="1143143" cy="1143143"/>
          </a:xfrm>
          <a:prstGeom prst="rect">
            <a:avLst/>
          </a:prstGeom>
          <a:noFill/>
          <a:ln>
            <a:noFill/>
          </a:ln>
        </p:spPr>
      </p:pic>
      <p:cxnSp>
        <p:nvCxnSpPr>
          <p:cNvPr id="23" name="直線コネクタ 22">
            <a:extLst>
              <a:ext uri="{FF2B5EF4-FFF2-40B4-BE49-F238E27FC236}">
                <a16:creationId xmlns:a16="http://schemas.microsoft.com/office/drawing/2014/main" id="{FBF048F5-F6B9-FB1E-6EB0-D82FD9B886E2}"/>
              </a:ext>
            </a:extLst>
          </p:cNvPr>
          <p:cNvCxnSpPr/>
          <p:nvPr/>
        </p:nvCxnSpPr>
        <p:spPr>
          <a:xfrm>
            <a:off x="1071416" y="1108364"/>
            <a:ext cx="6945745" cy="0"/>
          </a:xfrm>
          <a:prstGeom prst="line">
            <a:avLst/>
          </a:prstGeom>
          <a:ln w="57150">
            <a:solidFill>
              <a:srgbClr val="C00000"/>
            </a:solidFill>
          </a:ln>
        </p:spPr>
        <p:style>
          <a:lnRef idx="1">
            <a:schemeClr val="dk1"/>
          </a:lnRef>
          <a:fillRef idx="0">
            <a:schemeClr val="dk1"/>
          </a:fillRef>
          <a:effectRef idx="0">
            <a:schemeClr val="dk1"/>
          </a:effectRef>
          <a:fontRef idx="minor">
            <a:schemeClr val="tx1"/>
          </a:fontRef>
        </p:style>
      </p:cxnSp>
      <p:sp>
        <p:nvSpPr>
          <p:cNvPr id="24" name="正方形/長方形 23">
            <a:extLst>
              <a:ext uri="{FF2B5EF4-FFF2-40B4-BE49-F238E27FC236}">
                <a16:creationId xmlns:a16="http://schemas.microsoft.com/office/drawing/2014/main" id="{ABED5EC3-985E-446C-6591-3C4B462F979B}"/>
              </a:ext>
            </a:extLst>
          </p:cNvPr>
          <p:cNvSpPr/>
          <p:nvPr/>
        </p:nvSpPr>
        <p:spPr>
          <a:xfrm>
            <a:off x="0" y="6428509"/>
            <a:ext cx="9144000" cy="429491"/>
          </a:xfrm>
          <a:prstGeom prst="rect">
            <a:avLst/>
          </a:prstGeom>
          <a:solidFill>
            <a:srgbClr val="C8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6FE5C8BF-3CE2-14B5-74DA-0E624C77228A}"/>
              </a:ext>
            </a:extLst>
          </p:cNvPr>
          <p:cNvSpPr/>
          <p:nvPr/>
        </p:nvSpPr>
        <p:spPr>
          <a:xfrm>
            <a:off x="0" y="6234545"/>
            <a:ext cx="9144000" cy="138546"/>
          </a:xfrm>
          <a:prstGeom prst="rect">
            <a:avLst/>
          </a:prstGeom>
          <a:solidFill>
            <a:srgbClr val="FF717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DB4B3DE4-C515-6A33-3178-74E41B0D54E3}"/>
              </a:ext>
            </a:extLst>
          </p:cNvPr>
          <p:cNvSpPr txBox="1"/>
          <p:nvPr/>
        </p:nvSpPr>
        <p:spPr>
          <a:xfrm>
            <a:off x="4568632" y="6593365"/>
            <a:ext cx="4509569" cy="253916"/>
          </a:xfrm>
          <a:prstGeom prst="rect">
            <a:avLst/>
          </a:prstGeom>
          <a:noFill/>
        </p:spPr>
        <p:txBody>
          <a:bodyPr wrap="none" rtlCol="0">
            <a:spAutoFit/>
          </a:bodyPr>
          <a:lstStyle/>
          <a:p>
            <a:pPr algn="r"/>
            <a:r>
              <a:rPr lang="ja-JP" altLang="ja-JP"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文部科学省</a:t>
            </a:r>
            <a:r>
              <a:rPr lang="ja-JP" altLang="en-US"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a:t>
            </a:r>
            <a:r>
              <a:rPr lang="ja-JP" altLang="ja-JP" sz="1050" dirty="0">
                <a:solidFill>
                  <a:schemeClr val="bg1"/>
                </a:solidFill>
                <a:effectLst/>
                <a:ea typeface="BIZ UDP明朝 Medium" panose="02020500000000000000" pitchFamily="18" charset="-128"/>
                <a:cs typeface="Times New Roman" panose="02020603050405020304" pitchFamily="18" charset="0"/>
              </a:rPr>
              <a:t>『訪問歯科衛生士育成のためのリカレント教育モデル構築事業』</a:t>
            </a:r>
            <a:endParaRPr kumimoji="1" lang="ja-JP" altLang="en-US" sz="1050" dirty="0">
              <a:solidFill>
                <a:schemeClr val="bg1"/>
              </a:solidFill>
            </a:endParaRPr>
          </a:p>
        </p:txBody>
      </p:sp>
      <p:sp>
        <p:nvSpPr>
          <p:cNvPr id="14" name="コンテンツ プレースホルダー 2">
            <a:extLst>
              <a:ext uri="{FF2B5EF4-FFF2-40B4-BE49-F238E27FC236}">
                <a16:creationId xmlns:a16="http://schemas.microsoft.com/office/drawing/2014/main" id="{5A59874D-8922-636E-0771-F0EB6FD5D140}"/>
              </a:ext>
            </a:extLst>
          </p:cNvPr>
          <p:cNvSpPr>
            <a:spLocks noGrp="1"/>
          </p:cNvSpPr>
          <p:nvPr>
            <p:ph idx="1"/>
          </p:nvPr>
        </p:nvSpPr>
        <p:spPr>
          <a:xfrm>
            <a:off x="265792" y="1443985"/>
            <a:ext cx="8226101" cy="352676"/>
          </a:xfrm>
        </p:spPr>
        <p:txBody>
          <a:bodyPr>
            <a:normAutofit lnSpcReduction="10000"/>
          </a:bodyPr>
          <a:lstStyle/>
          <a:p>
            <a:pPr marL="0" indent="0">
              <a:buNone/>
            </a:pPr>
            <a:r>
              <a:rPr lang="ja-JP" altLang="en-US" b="1" dirty="0"/>
              <a:t>認知症の人の行動の５つの背景（</a:t>
            </a:r>
            <a:r>
              <a:rPr lang="ja-JP" altLang="en-US" b="1" dirty="0">
                <a:latin typeface="BIZ UDPゴシック" panose="020B0400000000000000" pitchFamily="50" charset="-128"/>
                <a:ea typeface="BIZ UDPゴシック" panose="020B0400000000000000" pitchFamily="50" charset="-128"/>
              </a:rPr>
              <a:t>パーソン</a:t>
            </a:r>
            <a:r>
              <a:rPr lang="ja-JP" altLang="en-US" b="1" dirty="0"/>
              <a:t>・センタード・モデル）</a:t>
            </a:r>
            <a:endParaRPr lang="en-US" altLang="ja-JP" b="1" dirty="0"/>
          </a:p>
          <a:p>
            <a:pPr marL="0" indent="0">
              <a:buNone/>
            </a:pPr>
            <a:endParaRPr lang="en-US" altLang="ja-JP" b="1" dirty="0"/>
          </a:p>
        </p:txBody>
      </p:sp>
      <p:graphicFrame>
        <p:nvGraphicFramePr>
          <p:cNvPr id="12" name="図表 11">
            <a:extLst>
              <a:ext uri="{FF2B5EF4-FFF2-40B4-BE49-F238E27FC236}">
                <a16:creationId xmlns:a16="http://schemas.microsoft.com/office/drawing/2014/main" id="{DF32FF5B-DAC3-E9B1-6B58-173AE3F0B517}"/>
              </a:ext>
            </a:extLst>
          </p:cNvPr>
          <p:cNvGraphicFramePr/>
          <p:nvPr>
            <p:extLst>
              <p:ext uri="{D42A27DB-BD31-4B8C-83A1-F6EECF244321}">
                <p14:modId xmlns:p14="http://schemas.microsoft.com/office/powerpoint/2010/main" val="4151651353"/>
              </p:ext>
            </p:extLst>
          </p:nvPr>
        </p:nvGraphicFramePr>
        <p:xfrm>
          <a:off x="1407885" y="2021114"/>
          <a:ext cx="5936343" cy="38862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3" name="テキスト ボックス 12">
            <a:extLst>
              <a:ext uri="{FF2B5EF4-FFF2-40B4-BE49-F238E27FC236}">
                <a16:creationId xmlns:a16="http://schemas.microsoft.com/office/drawing/2014/main" id="{6F60D5D5-0650-8F3E-2E4F-7DC01322EAC9}"/>
              </a:ext>
            </a:extLst>
          </p:cNvPr>
          <p:cNvSpPr txBox="1"/>
          <p:nvPr/>
        </p:nvSpPr>
        <p:spPr>
          <a:xfrm>
            <a:off x="5239656" y="2090057"/>
            <a:ext cx="2414444" cy="523220"/>
          </a:xfrm>
          <a:prstGeom prst="rect">
            <a:avLst/>
          </a:prstGeom>
          <a:noFill/>
        </p:spPr>
        <p:txBody>
          <a:bodyPr wrap="none" rtlCol="0">
            <a:spAutoFit/>
          </a:bodyPr>
          <a:lstStyle/>
          <a:p>
            <a:r>
              <a:rPr kumimoji="1" lang="ja-JP" altLang="en-US" sz="1400" dirty="0">
                <a:latin typeface="BIZ UDPゴシック" panose="020B0400000000000000" pitchFamily="50" charset="-128"/>
                <a:ea typeface="BIZ UDPゴシック" panose="020B0400000000000000" pitchFamily="50" charset="-128"/>
              </a:rPr>
              <a:t>今どのような病気の状態で、</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どんな不自由があるのか</a:t>
            </a:r>
          </a:p>
        </p:txBody>
      </p:sp>
      <p:sp>
        <p:nvSpPr>
          <p:cNvPr id="15" name="テキスト ボックス 14">
            <a:extLst>
              <a:ext uri="{FF2B5EF4-FFF2-40B4-BE49-F238E27FC236}">
                <a16:creationId xmlns:a16="http://schemas.microsoft.com/office/drawing/2014/main" id="{B2A97B09-F137-475D-37A9-BC298939C9DC}"/>
              </a:ext>
            </a:extLst>
          </p:cNvPr>
          <p:cNvSpPr txBox="1"/>
          <p:nvPr/>
        </p:nvSpPr>
        <p:spPr>
          <a:xfrm>
            <a:off x="6729556" y="3236686"/>
            <a:ext cx="2310248" cy="738664"/>
          </a:xfrm>
          <a:prstGeom prst="rect">
            <a:avLst/>
          </a:prstGeom>
          <a:noFill/>
        </p:spPr>
        <p:txBody>
          <a:bodyPr wrap="none" rtlCol="0">
            <a:spAutoFit/>
          </a:bodyPr>
          <a:lstStyle/>
          <a:p>
            <a:r>
              <a:rPr lang="ja-JP" altLang="en-US" sz="1400" dirty="0">
                <a:latin typeface="BIZ UDPゴシック" panose="020B0400000000000000" pitchFamily="50" charset="-128"/>
                <a:ea typeface="BIZ UDPゴシック" panose="020B0400000000000000" pitchFamily="50" charset="-128"/>
              </a:rPr>
              <a:t>視力・聴力、痛みや苦痛、</a:t>
            </a:r>
            <a:endParaRPr lang="en-US" altLang="ja-JP" sz="140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食欲や排せつ、栄養状態</a:t>
            </a:r>
            <a:endParaRPr kumimoji="1" lang="en-US" altLang="ja-JP" sz="140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など今の健康状態はどうか</a:t>
            </a:r>
            <a:endParaRPr kumimoji="1" lang="ja-JP" altLang="en-US" sz="1400" dirty="0">
              <a:latin typeface="BIZ UDPゴシック" panose="020B0400000000000000" pitchFamily="50" charset="-128"/>
              <a:ea typeface="BIZ UDPゴシック" panose="020B0400000000000000" pitchFamily="50" charset="-128"/>
            </a:endParaRPr>
          </a:p>
        </p:txBody>
      </p:sp>
      <p:sp>
        <p:nvSpPr>
          <p:cNvPr id="16" name="テキスト ボックス 15">
            <a:extLst>
              <a:ext uri="{FF2B5EF4-FFF2-40B4-BE49-F238E27FC236}">
                <a16:creationId xmlns:a16="http://schemas.microsoft.com/office/drawing/2014/main" id="{646CC239-9FDA-7AFA-76A8-0FFC069CC9BE}"/>
              </a:ext>
            </a:extLst>
          </p:cNvPr>
          <p:cNvSpPr txBox="1"/>
          <p:nvPr/>
        </p:nvSpPr>
        <p:spPr>
          <a:xfrm>
            <a:off x="6265099" y="5050971"/>
            <a:ext cx="2502608" cy="954107"/>
          </a:xfrm>
          <a:prstGeom prst="rect">
            <a:avLst/>
          </a:prstGeom>
          <a:noFill/>
        </p:spPr>
        <p:txBody>
          <a:bodyPr wrap="none" rtlCol="0">
            <a:spAutoFit/>
          </a:bodyPr>
          <a:lstStyle/>
          <a:p>
            <a:r>
              <a:rPr lang="ja-JP" altLang="en-US" sz="1400" dirty="0">
                <a:latin typeface="BIZ UDPゴシック" panose="020B0400000000000000" pitchFamily="50" charset="-128"/>
                <a:ea typeface="BIZ UDPゴシック" panose="020B0400000000000000" pitchFamily="50" charset="-128"/>
              </a:rPr>
              <a:t>家族構成、就いていた職業、</a:t>
            </a:r>
            <a:endParaRPr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住んでいた地域、好きな事、</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苦手な</a:t>
            </a:r>
            <a:r>
              <a:rPr lang="ja-JP" altLang="en-US" sz="1400" dirty="0">
                <a:latin typeface="BIZ UDPゴシック" panose="020B0400000000000000" pitchFamily="50" charset="-128"/>
                <a:ea typeface="BIZ UDPゴシック" panose="020B0400000000000000" pitchFamily="50" charset="-128"/>
              </a:rPr>
              <a:t>事、趣味、誇りに思って</a:t>
            </a:r>
            <a:endParaRPr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いることなどは何か</a:t>
            </a:r>
          </a:p>
        </p:txBody>
      </p:sp>
      <p:sp>
        <p:nvSpPr>
          <p:cNvPr id="18" name="テキスト ボックス 17">
            <a:extLst>
              <a:ext uri="{FF2B5EF4-FFF2-40B4-BE49-F238E27FC236}">
                <a16:creationId xmlns:a16="http://schemas.microsoft.com/office/drawing/2014/main" id="{BC3C1D91-46BA-5C92-B286-7D85B13F3D6E}"/>
              </a:ext>
            </a:extLst>
          </p:cNvPr>
          <p:cNvSpPr txBox="1"/>
          <p:nvPr/>
        </p:nvSpPr>
        <p:spPr>
          <a:xfrm>
            <a:off x="0" y="5065485"/>
            <a:ext cx="2771913" cy="954107"/>
          </a:xfrm>
          <a:prstGeom prst="rect">
            <a:avLst/>
          </a:prstGeom>
          <a:noFill/>
        </p:spPr>
        <p:txBody>
          <a:bodyPr wrap="none" rtlCol="0">
            <a:spAutoFit/>
          </a:bodyPr>
          <a:lstStyle/>
          <a:p>
            <a:r>
              <a:rPr lang="ja-JP" altLang="en-US" sz="1400" dirty="0">
                <a:latin typeface="BIZ UDPゴシック" panose="020B0400000000000000" pitchFamily="50" charset="-128"/>
                <a:ea typeface="BIZ UDPゴシック" panose="020B0400000000000000" pitchFamily="50" charset="-128"/>
              </a:rPr>
              <a:t>もともと持っている（もっていた）</a:t>
            </a:r>
            <a:endParaRPr lang="en-US" altLang="ja-JP" sz="140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性格はどうか</a:t>
            </a:r>
            <a:endParaRPr kumimoji="1"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（社交的、世話になりたくない、</a:t>
            </a:r>
            <a:endParaRPr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短気、神経質、慎重など）</a:t>
            </a:r>
          </a:p>
        </p:txBody>
      </p:sp>
      <p:sp>
        <p:nvSpPr>
          <p:cNvPr id="19" name="テキスト ボックス 18">
            <a:extLst>
              <a:ext uri="{FF2B5EF4-FFF2-40B4-BE49-F238E27FC236}">
                <a16:creationId xmlns:a16="http://schemas.microsoft.com/office/drawing/2014/main" id="{4B892A55-5DCF-442C-3EAB-33174980E1FC}"/>
              </a:ext>
            </a:extLst>
          </p:cNvPr>
          <p:cNvSpPr txBox="1"/>
          <p:nvPr/>
        </p:nvSpPr>
        <p:spPr>
          <a:xfrm>
            <a:off x="0" y="3149600"/>
            <a:ext cx="2220480" cy="954107"/>
          </a:xfrm>
          <a:prstGeom prst="rect">
            <a:avLst/>
          </a:prstGeom>
          <a:noFill/>
        </p:spPr>
        <p:txBody>
          <a:bodyPr wrap="none" rtlCol="0">
            <a:spAutoFit/>
          </a:bodyPr>
          <a:lstStyle/>
          <a:p>
            <a:r>
              <a:rPr lang="ja-JP" altLang="en-US" sz="1400" dirty="0">
                <a:latin typeface="BIZ UDPゴシック" panose="020B0400000000000000" pitchFamily="50" charset="-128"/>
                <a:ea typeface="BIZ UDPゴシック" panose="020B0400000000000000" pitchFamily="50" charset="-128"/>
              </a:rPr>
              <a:t>家族や親戚との関係、ケア</a:t>
            </a:r>
            <a:endParaRPr lang="en-US" altLang="ja-JP" sz="140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をしている人との関係、</a:t>
            </a:r>
            <a:endParaRPr lang="en-US" altLang="ja-JP" sz="1400" dirty="0">
              <a:latin typeface="BIZ UDPゴシック" panose="020B0400000000000000" pitchFamily="50" charset="-128"/>
              <a:ea typeface="BIZ UDPゴシック" panose="020B0400000000000000" pitchFamily="50" charset="-128"/>
            </a:endParaRPr>
          </a:p>
          <a:p>
            <a:r>
              <a:rPr kumimoji="1" lang="ja-JP" altLang="en-US" sz="1400" dirty="0">
                <a:latin typeface="BIZ UDPゴシック" panose="020B0400000000000000" pitchFamily="50" charset="-128"/>
                <a:ea typeface="BIZ UDPゴシック" panose="020B0400000000000000" pitchFamily="50" charset="-128"/>
              </a:rPr>
              <a:t>生活の場所、金銭的余裕</a:t>
            </a:r>
            <a:endParaRPr kumimoji="1" lang="en-US" altLang="ja-JP" sz="1400" dirty="0">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などの生活環境はどうか</a:t>
            </a:r>
            <a:endParaRPr kumimoji="1" lang="ja-JP" altLang="en-US" sz="1400" dirty="0">
              <a:latin typeface="BIZ UDPゴシック" panose="020B0400000000000000" pitchFamily="50" charset="-128"/>
              <a:ea typeface="BIZ UDPゴシック" panose="020B0400000000000000" pitchFamily="50" charset="-128"/>
            </a:endParaRPr>
          </a:p>
        </p:txBody>
      </p:sp>
      <p:sp>
        <p:nvSpPr>
          <p:cNvPr id="21" name="コンテンツ プレースホルダー 2">
            <a:extLst>
              <a:ext uri="{FF2B5EF4-FFF2-40B4-BE49-F238E27FC236}">
                <a16:creationId xmlns:a16="http://schemas.microsoft.com/office/drawing/2014/main" id="{A4C53E44-8E81-8C17-D8ED-9B4F7B50637B}"/>
              </a:ext>
            </a:extLst>
          </p:cNvPr>
          <p:cNvSpPr txBox="1">
            <a:spLocks/>
          </p:cNvSpPr>
          <p:nvPr/>
        </p:nvSpPr>
        <p:spPr>
          <a:xfrm>
            <a:off x="280306" y="1981012"/>
            <a:ext cx="3014437" cy="805729"/>
          </a:xfrm>
          <a:prstGeom prst="rect">
            <a:avLst/>
          </a:prstGeom>
        </p:spPr>
        <p:txBody>
          <a:bodyPr vert="horz" lIns="91440" tIns="45720" rIns="91440" bIns="45720" rtlCol="0">
            <a:normAutofit fontScale="85000" lnSpcReduction="10000"/>
          </a:bodyPr>
          <a:lst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 typeface="Arial" panose="020B0604020202020204" pitchFamily="34" charset="0"/>
              <a:buNone/>
            </a:pPr>
            <a:r>
              <a:rPr lang="ja-JP" altLang="en-US" b="1" dirty="0">
                <a:solidFill>
                  <a:srgbClr val="0070C0"/>
                </a:solidFill>
              </a:rPr>
              <a:t>脳の障害が同じ程度でも人によって現れる行動や感じ方・考え方が異なる理由</a:t>
            </a:r>
            <a:endParaRPr lang="en-US" altLang="ja-JP" b="1" dirty="0">
              <a:solidFill>
                <a:srgbClr val="0070C0"/>
              </a:solidFill>
            </a:endParaRPr>
          </a:p>
        </p:txBody>
      </p:sp>
    </p:spTree>
    <p:extLst>
      <p:ext uri="{BB962C8B-B14F-4D97-AF65-F5344CB8AC3E}">
        <p14:creationId xmlns:p14="http://schemas.microsoft.com/office/powerpoint/2010/main" val="40372197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3FFC14-77EA-77A4-E470-8D217DC089D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AA2DDF8-BC02-276D-7D88-7735A7F27328}"/>
              </a:ext>
            </a:extLst>
          </p:cNvPr>
          <p:cNvSpPr>
            <a:spLocks noGrp="1"/>
          </p:cNvSpPr>
          <p:nvPr>
            <p:ph type="title"/>
          </p:nvPr>
        </p:nvSpPr>
        <p:spPr>
          <a:xfrm>
            <a:off x="1302327" y="286328"/>
            <a:ext cx="6458145" cy="886827"/>
          </a:xfrm>
        </p:spPr>
        <p:txBody>
          <a:bodyPr>
            <a:normAutofit/>
          </a:bodyPr>
          <a:lstStyle/>
          <a:p>
            <a:r>
              <a:rPr lang="ja-JP" altLang="en-US" sz="3200" b="1" dirty="0">
                <a:latin typeface="HG丸ｺﾞｼｯｸM-PRO" panose="020F0600000000000000" pitchFamily="50" charset="-128"/>
                <a:ea typeface="HG丸ｺﾞｼｯｸM-PRO" panose="020F0600000000000000" pitchFamily="50" charset="-128"/>
              </a:rPr>
              <a:t>パーソン・センタード・ケア入門</a:t>
            </a:r>
            <a:endParaRPr kumimoji="1" lang="ja-JP" altLang="en-US" sz="3200" b="1" dirty="0">
              <a:latin typeface="HG丸ｺﾞｼｯｸM-PRO" panose="020F0600000000000000" pitchFamily="50" charset="-128"/>
              <a:ea typeface="HG丸ｺﾞｼｯｸM-PRO" panose="020F0600000000000000" pitchFamily="50" charset="-128"/>
            </a:endParaRPr>
          </a:p>
        </p:txBody>
      </p:sp>
      <p:sp>
        <p:nvSpPr>
          <p:cNvPr id="4" name="日付プレースホルダー 3">
            <a:extLst>
              <a:ext uri="{FF2B5EF4-FFF2-40B4-BE49-F238E27FC236}">
                <a16:creationId xmlns:a16="http://schemas.microsoft.com/office/drawing/2014/main" id="{F37405A7-350D-7FB2-F609-D1FA15D89CCC}"/>
              </a:ext>
            </a:extLst>
          </p:cNvPr>
          <p:cNvSpPr>
            <a:spLocks noGrp="1"/>
          </p:cNvSpPr>
          <p:nvPr>
            <p:ph type="dt" sz="half" idx="10"/>
          </p:nvPr>
        </p:nvSpPr>
        <p:spPr/>
        <p:txBody>
          <a:bodyPr/>
          <a:lstStyle/>
          <a:p>
            <a:fld id="{E32B88FC-793C-4CFD-BF61-6BE2C4D47015}" type="datetime1">
              <a:rPr kumimoji="1" lang="ja-JP" altLang="en-US" smtClean="0"/>
              <a:t>2026/2/18</a:t>
            </a:fld>
            <a:endParaRPr kumimoji="1" lang="ja-JP" altLang="en-US"/>
          </a:p>
        </p:txBody>
      </p:sp>
      <p:sp>
        <p:nvSpPr>
          <p:cNvPr id="5" name="スライド番号プレースホルダー 4">
            <a:extLst>
              <a:ext uri="{FF2B5EF4-FFF2-40B4-BE49-F238E27FC236}">
                <a16:creationId xmlns:a16="http://schemas.microsoft.com/office/drawing/2014/main" id="{1B6CC4B8-F61D-E326-620F-B482D5C7EE3C}"/>
              </a:ext>
            </a:extLst>
          </p:cNvPr>
          <p:cNvSpPr>
            <a:spLocks noGrp="1"/>
          </p:cNvSpPr>
          <p:nvPr>
            <p:ph type="sldNum" sz="quarter" idx="12"/>
          </p:nvPr>
        </p:nvSpPr>
        <p:spPr/>
        <p:txBody>
          <a:bodyPr/>
          <a:lstStyle/>
          <a:p>
            <a:fld id="{A1E858C7-7B3D-4242-98FE-1F9BDE6F0F1F}" type="slidenum">
              <a:rPr kumimoji="1" lang="ja-JP" altLang="en-US" smtClean="0"/>
              <a:t>20</a:t>
            </a:fld>
            <a:endParaRPr kumimoji="1" lang="ja-JP" altLang="en-US"/>
          </a:p>
        </p:txBody>
      </p:sp>
      <p:pic>
        <p:nvPicPr>
          <p:cNvPr id="20" name="図 19">
            <a:extLst>
              <a:ext uri="{FF2B5EF4-FFF2-40B4-BE49-F238E27FC236}">
                <a16:creationId xmlns:a16="http://schemas.microsoft.com/office/drawing/2014/main" id="{CEEC8F91-1876-979F-0DA3-9AD40B3161A3}"/>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0765" y="66820"/>
            <a:ext cx="1143143" cy="1143143"/>
          </a:xfrm>
          <a:prstGeom prst="rect">
            <a:avLst/>
          </a:prstGeom>
          <a:noFill/>
          <a:ln>
            <a:noFill/>
          </a:ln>
        </p:spPr>
      </p:pic>
      <p:cxnSp>
        <p:nvCxnSpPr>
          <p:cNvPr id="23" name="直線コネクタ 22">
            <a:extLst>
              <a:ext uri="{FF2B5EF4-FFF2-40B4-BE49-F238E27FC236}">
                <a16:creationId xmlns:a16="http://schemas.microsoft.com/office/drawing/2014/main" id="{682BF7E2-E93D-3F3C-6A0E-E86FB6EB2616}"/>
              </a:ext>
            </a:extLst>
          </p:cNvPr>
          <p:cNvCxnSpPr/>
          <p:nvPr/>
        </p:nvCxnSpPr>
        <p:spPr>
          <a:xfrm>
            <a:off x="1071416" y="1108364"/>
            <a:ext cx="6945745" cy="0"/>
          </a:xfrm>
          <a:prstGeom prst="line">
            <a:avLst/>
          </a:prstGeom>
          <a:ln w="57150">
            <a:solidFill>
              <a:srgbClr val="C00000"/>
            </a:solidFill>
          </a:ln>
        </p:spPr>
        <p:style>
          <a:lnRef idx="1">
            <a:schemeClr val="dk1"/>
          </a:lnRef>
          <a:fillRef idx="0">
            <a:schemeClr val="dk1"/>
          </a:fillRef>
          <a:effectRef idx="0">
            <a:schemeClr val="dk1"/>
          </a:effectRef>
          <a:fontRef idx="minor">
            <a:schemeClr val="tx1"/>
          </a:fontRef>
        </p:style>
      </p:cxnSp>
      <p:sp>
        <p:nvSpPr>
          <p:cNvPr id="24" name="正方形/長方形 23">
            <a:extLst>
              <a:ext uri="{FF2B5EF4-FFF2-40B4-BE49-F238E27FC236}">
                <a16:creationId xmlns:a16="http://schemas.microsoft.com/office/drawing/2014/main" id="{664A4CF5-F054-4D50-B6B8-56154F6A110A}"/>
              </a:ext>
            </a:extLst>
          </p:cNvPr>
          <p:cNvSpPr/>
          <p:nvPr/>
        </p:nvSpPr>
        <p:spPr>
          <a:xfrm>
            <a:off x="0" y="6428509"/>
            <a:ext cx="9144000" cy="429491"/>
          </a:xfrm>
          <a:prstGeom prst="rect">
            <a:avLst/>
          </a:prstGeom>
          <a:solidFill>
            <a:srgbClr val="C8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DEB99653-1ED0-F47D-B6E9-A27AA433AF84}"/>
              </a:ext>
            </a:extLst>
          </p:cNvPr>
          <p:cNvSpPr/>
          <p:nvPr/>
        </p:nvSpPr>
        <p:spPr>
          <a:xfrm>
            <a:off x="0" y="6234545"/>
            <a:ext cx="9144000" cy="138546"/>
          </a:xfrm>
          <a:prstGeom prst="rect">
            <a:avLst/>
          </a:prstGeom>
          <a:solidFill>
            <a:srgbClr val="FF717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F3BD5F34-2136-A01B-6C3B-5C4FD0BAB89C}"/>
              </a:ext>
            </a:extLst>
          </p:cNvPr>
          <p:cNvSpPr txBox="1"/>
          <p:nvPr/>
        </p:nvSpPr>
        <p:spPr>
          <a:xfrm>
            <a:off x="4568632" y="6593365"/>
            <a:ext cx="4509569" cy="253916"/>
          </a:xfrm>
          <a:prstGeom prst="rect">
            <a:avLst/>
          </a:prstGeom>
          <a:noFill/>
        </p:spPr>
        <p:txBody>
          <a:bodyPr wrap="none" rtlCol="0">
            <a:spAutoFit/>
          </a:bodyPr>
          <a:lstStyle/>
          <a:p>
            <a:pPr algn="r"/>
            <a:r>
              <a:rPr lang="ja-JP" altLang="ja-JP"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文部科学省</a:t>
            </a:r>
            <a:r>
              <a:rPr lang="ja-JP" altLang="en-US"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a:t>
            </a:r>
            <a:r>
              <a:rPr lang="ja-JP" altLang="ja-JP" sz="1050" dirty="0">
                <a:solidFill>
                  <a:schemeClr val="bg1"/>
                </a:solidFill>
                <a:effectLst/>
                <a:ea typeface="BIZ UDP明朝 Medium" panose="02020500000000000000" pitchFamily="18" charset="-128"/>
                <a:cs typeface="Times New Roman" panose="02020603050405020304" pitchFamily="18" charset="0"/>
              </a:rPr>
              <a:t>『訪問歯科衛生士育成のためのリカレント教育モデル構築事業』</a:t>
            </a:r>
            <a:endParaRPr kumimoji="1" lang="ja-JP" altLang="en-US" sz="1050" dirty="0">
              <a:solidFill>
                <a:schemeClr val="bg1"/>
              </a:solidFill>
            </a:endParaRPr>
          </a:p>
        </p:txBody>
      </p:sp>
      <p:sp>
        <p:nvSpPr>
          <p:cNvPr id="14" name="コンテンツ プレースホルダー 2">
            <a:extLst>
              <a:ext uri="{FF2B5EF4-FFF2-40B4-BE49-F238E27FC236}">
                <a16:creationId xmlns:a16="http://schemas.microsoft.com/office/drawing/2014/main" id="{4B32760E-82E5-CD30-EB5A-3BDD516FC2FA}"/>
              </a:ext>
            </a:extLst>
          </p:cNvPr>
          <p:cNvSpPr>
            <a:spLocks noGrp="1"/>
          </p:cNvSpPr>
          <p:nvPr>
            <p:ph idx="1"/>
          </p:nvPr>
        </p:nvSpPr>
        <p:spPr>
          <a:xfrm>
            <a:off x="149678" y="1429471"/>
            <a:ext cx="8226101" cy="352676"/>
          </a:xfrm>
        </p:spPr>
        <p:txBody>
          <a:bodyPr>
            <a:normAutofit fontScale="92500" lnSpcReduction="10000"/>
          </a:bodyPr>
          <a:lstStyle/>
          <a:p>
            <a:pPr marL="0" indent="0">
              <a:buNone/>
            </a:pPr>
            <a:r>
              <a:rPr lang="en-US" altLang="ja-JP" b="1" dirty="0"/>
              <a:t>STEP</a:t>
            </a:r>
            <a:r>
              <a:rPr lang="ja-JP" altLang="en-US" b="1" dirty="0"/>
              <a:t>２　情報を集める　性格</a:t>
            </a:r>
            <a:endParaRPr lang="en-US" altLang="ja-JP" b="1" dirty="0"/>
          </a:p>
        </p:txBody>
      </p:sp>
      <p:graphicFrame>
        <p:nvGraphicFramePr>
          <p:cNvPr id="6" name="図表 5">
            <a:extLst>
              <a:ext uri="{FF2B5EF4-FFF2-40B4-BE49-F238E27FC236}">
                <a16:creationId xmlns:a16="http://schemas.microsoft.com/office/drawing/2014/main" id="{3431B898-048A-39C5-E8FB-1A923EE7EABF}"/>
              </a:ext>
            </a:extLst>
          </p:cNvPr>
          <p:cNvGraphicFramePr/>
          <p:nvPr>
            <p:extLst>
              <p:ext uri="{D42A27DB-BD31-4B8C-83A1-F6EECF244321}">
                <p14:modId xmlns:p14="http://schemas.microsoft.com/office/powerpoint/2010/main" val="1793772861"/>
              </p:ext>
            </p:extLst>
          </p:nvPr>
        </p:nvGraphicFramePr>
        <p:xfrm>
          <a:off x="-116114" y="1890486"/>
          <a:ext cx="3280229" cy="214738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8" name="テキスト ボックス 7">
            <a:extLst>
              <a:ext uri="{FF2B5EF4-FFF2-40B4-BE49-F238E27FC236}">
                <a16:creationId xmlns:a16="http://schemas.microsoft.com/office/drawing/2014/main" id="{ACDEF946-1EDA-1D1F-AD60-1FBA737E29F2}"/>
              </a:ext>
            </a:extLst>
          </p:cNvPr>
          <p:cNvSpPr txBox="1"/>
          <p:nvPr/>
        </p:nvSpPr>
        <p:spPr>
          <a:xfrm>
            <a:off x="3178629" y="1869106"/>
            <a:ext cx="3962400" cy="369332"/>
          </a:xfrm>
          <a:prstGeom prst="rect">
            <a:avLst/>
          </a:prstGeom>
          <a:noFill/>
        </p:spPr>
        <p:txBody>
          <a:bodyPr wrap="square">
            <a:spAutoFit/>
          </a:bodyPr>
          <a:lstStyle/>
          <a:p>
            <a:r>
              <a:rPr kumimoji="1" lang="ja-JP" altLang="en-US" sz="1800" kern="1200" dirty="0">
                <a:solidFill>
                  <a:schemeClr val="tx1"/>
                </a:solidFill>
                <a:effectLst/>
                <a:latin typeface="BIZ UDPゴシック" panose="020B0400000000000000" pitchFamily="50" charset="-128"/>
                <a:ea typeface="BIZ UDPゴシック" panose="020B0400000000000000" pitchFamily="50" charset="-128"/>
              </a:rPr>
              <a:t>社交的か、そうでないか</a:t>
            </a:r>
            <a:endParaRPr kumimoji="1" lang="ja-JP" altLang="ja-JP" sz="1800" kern="1200" dirty="0">
              <a:solidFill>
                <a:schemeClr val="tx1"/>
              </a:solidFill>
              <a:effectLst/>
              <a:latin typeface="BIZ UDPゴシック" panose="020B0400000000000000" pitchFamily="50" charset="-128"/>
              <a:ea typeface="BIZ UDPゴシック" panose="020B0400000000000000" pitchFamily="50" charset="-128"/>
            </a:endParaRPr>
          </a:p>
        </p:txBody>
      </p:sp>
      <p:sp>
        <p:nvSpPr>
          <p:cNvPr id="7" name="テキスト ボックス 6">
            <a:extLst>
              <a:ext uri="{FF2B5EF4-FFF2-40B4-BE49-F238E27FC236}">
                <a16:creationId xmlns:a16="http://schemas.microsoft.com/office/drawing/2014/main" id="{D6D05823-3DF2-0C55-2ABE-698C2989E858}"/>
              </a:ext>
            </a:extLst>
          </p:cNvPr>
          <p:cNvSpPr txBox="1"/>
          <p:nvPr/>
        </p:nvSpPr>
        <p:spPr>
          <a:xfrm>
            <a:off x="3178628" y="2623849"/>
            <a:ext cx="5442857" cy="369332"/>
          </a:xfrm>
          <a:prstGeom prst="rect">
            <a:avLst/>
          </a:prstGeom>
          <a:noFill/>
        </p:spPr>
        <p:txBody>
          <a:bodyPr wrap="square">
            <a:spAutoFit/>
          </a:bodyPr>
          <a:lstStyle/>
          <a:p>
            <a:r>
              <a:rPr kumimoji="1" lang="ja-JP" altLang="en-US" sz="1800" kern="1200" dirty="0">
                <a:solidFill>
                  <a:schemeClr val="tx1"/>
                </a:solidFill>
                <a:effectLst/>
                <a:latin typeface="BIZ UDPゴシック" panose="020B0400000000000000" pitchFamily="50" charset="-128"/>
                <a:ea typeface="BIZ UDPゴシック" panose="020B0400000000000000" pitchFamily="50" charset="-128"/>
              </a:rPr>
              <a:t>他人の世話になりたくないか、世話を受け入れるか</a:t>
            </a:r>
            <a:endParaRPr kumimoji="1" lang="ja-JP" altLang="ja-JP" sz="1800" kern="1200" dirty="0">
              <a:solidFill>
                <a:schemeClr val="tx1"/>
              </a:solidFill>
              <a:effectLst/>
              <a:latin typeface="BIZ UDPゴシック" panose="020B0400000000000000" pitchFamily="50" charset="-128"/>
              <a:ea typeface="BIZ UDPゴシック" panose="020B0400000000000000" pitchFamily="50" charset="-128"/>
            </a:endParaRPr>
          </a:p>
        </p:txBody>
      </p:sp>
      <p:sp>
        <p:nvSpPr>
          <p:cNvPr id="11" name="テキスト ボックス 10">
            <a:extLst>
              <a:ext uri="{FF2B5EF4-FFF2-40B4-BE49-F238E27FC236}">
                <a16:creationId xmlns:a16="http://schemas.microsoft.com/office/drawing/2014/main" id="{A74EB454-83BF-9102-1567-41E5ECF5F6B9}"/>
              </a:ext>
            </a:extLst>
          </p:cNvPr>
          <p:cNvSpPr txBox="1"/>
          <p:nvPr/>
        </p:nvSpPr>
        <p:spPr>
          <a:xfrm>
            <a:off x="3178629" y="3349564"/>
            <a:ext cx="4673600" cy="369332"/>
          </a:xfrm>
          <a:prstGeom prst="rect">
            <a:avLst/>
          </a:prstGeom>
          <a:noFill/>
        </p:spPr>
        <p:txBody>
          <a:bodyPr wrap="square">
            <a:spAutoFit/>
          </a:bodyPr>
          <a:lstStyle/>
          <a:p>
            <a:r>
              <a:rPr lang="ja-JP" altLang="en-US" dirty="0">
                <a:latin typeface="BIZ UDPゴシック" panose="020B0400000000000000" pitchFamily="50" charset="-128"/>
                <a:ea typeface="BIZ UDPゴシック" panose="020B0400000000000000" pitchFamily="50" charset="-128"/>
              </a:rPr>
              <a:t>人に頼るほうか、自分でやりたいほうか</a:t>
            </a:r>
            <a:endParaRPr kumimoji="1" lang="ja-JP" altLang="ja-JP" sz="1800" kern="1200" dirty="0">
              <a:solidFill>
                <a:schemeClr val="tx1"/>
              </a:solidFill>
              <a:effectLst/>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18CF233C-8EE0-76B0-8233-0F5AA5419FE5}"/>
              </a:ext>
            </a:extLst>
          </p:cNvPr>
          <p:cNvSpPr txBox="1"/>
          <p:nvPr/>
        </p:nvSpPr>
        <p:spPr>
          <a:xfrm>
            <a:off x="3178628" y="4075278"/>
            <a:ext cx="5544457" cy="369332"/>
          </a:xfrm>
          <a:prstGeom prst="rect">
            <a:avLst/>
          </a:prstGeom>
          <a:noFill/>
        </p:spPr>
        <p:txBody>
          <a:bodyPr wrap="square">
            <a:spAutoFit/>
          </a:bodyPr>
          <a:lstStyle/>
          <a:p>
            <a:r>
              <a:rPr kumimoji="1" lang="ja-JP" altLang="en-US" sz="1800" kern="1200" dirty="0">
                <a:solidFill>
                  <a:schemeClr val="tx1"/>
                </a:solidFill>
                <a:effectLst/>
                <a:latin typeface="BIZ UDPゴシック" panose="020B0400000000000000" pitchFamily="50" charset="-128"/>
                <a:ea typeface="BIZ UDPゴシック" panose="020B0400000000000000" pitchFamily="50" charset="-128"/>
              </a:rPr>
              <a:t>新しいことが好きか、そうでないか</a:t>
            </a:r>
            <a:endParaRPr kumimoji="1" lang="ja-JP" altLang="ja-JP" sz="1800" kern="1200" dirty="0">
              <a:solidFill>
                <a:schemeClr val="tx1"/>
              </a:solidFill>
              <a:effectLst/>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754DAB03-DCFE-7BD6-61EC-3B31DECF4554}"/>
              </a:ext>
            </a:extLst>
          </p:cNvPr>
          <p:cNvSpPr txBox="1"/>
          <p:nvPr/>
        </p:nvSpPr>
        <p:spPr>
          <a:xfrm>
            <a:off x="3178629" y="2260992"/>
            <a:ext cx="3962400" cy="369332"/>
          </a:xfrm>
          <a:prstGeom prst="rect">
            <a:avLst/>
          </a:prstGeom>
          <a:noFill/>
        </p:spPr>
        <p:txBody>
          <a:bodyPr wrap="square">
            <a:spAutoFit/>
          </a:bodyPr>
          <a:lstStyle/>
          <a:p>
            <a:r>
              <a:rPr lang="ja-JP" altLang="en-US" dirty="0">
                <a:latin typeface="BIZ UDPゴシック" panose="020B0400000000000000" pitchFamily="50" charset="-128"/>
                <a:ea typeface="BIZ UDPゴシック" panose="020B0400000000000000" pitchFamily="50" charset="-128"/>
              </a:rPr>
              <a:t>出しゃばりか、引っ込み思案か</a:t>
            </a:r>
            <a:endParaRPr kumimoji="1" lang="ja-JP" altLang="ja-JP" sz="1800" kern="1200" dirty="0">
              <a:solidFill>
                <a:schemeClr val="tx1"/>
              </a:solidFill>
              <a:effectLst/>
              <a:latin typeface="BIZ UDPゴシック" panose="020B0400000000000000" pitchFamily="50" charset="-128"/>
              <a:ea typeface="BIZ UDPゴシック" panose="020B0400000000000000" pitchFamily="50" charset="-128"/>
            </a:endParaRPr>
          </a:p>
        </p:txBody>
      </p:sp>
      <p:sp>
        <p:nvSpPr>
          <p:cNvPr id="19" name="テキスト ボックス 18">
            <a:extLst>
              <a:ext uri="{FF2B5EF4-FFF2-40B4-BE49-F238E27FC236}">
                <a16:creationId xmlns:a16="http://schemas.microsoft.com/office/drawing/2014/main" id="{738DA572-E953-6228-32BE-80BA4DFC5202}"/>
              </a:ext>
            </a:extLst>
          </p:cNvPr>
          <p:cNvSpPr txBox="1"/>
          <p:nvPr/>
        </p:nvSpPr>
        <p:spPr>
          <a:xfrm>
            <a:off x="3178629" y="3001221"/>
            <a:ext cx="3962400" cy="369332"/>
          </a:xfrm>
          <a:prstGeom prst="rect">
            <a:avLst/>
          </a:prstGeom>
          <a:noFill/>
        </p:spPr>
        <p:txBody>
          <a:bodyPr wrap="square">
            <a:spAutoFit/>
          </a:bodyPr>
          <a:lstStyle/>
          <a:p>
            <a:r>
              <a:rPr kumimoji="1" lang="ja-JP" altLang="en-US" sz="1800" kern="1200" dirty="0">
                <a:solidFill>
                  <a:schemeClr val="tx1"/>
                </a:solidFill>
                <a:effectLst/>
                <a:latin typeface="BIZ UDPゴシック" panose="020B0400000000000000" pitchFamily="50" charset="-128"/>
                <a:ea typeface="BIZ UDPゴシック" panose="020B0400000000000000" pitchFamily="50" charset="-128"/>
              </a:rPr>
              <a:t>気が長いか、短いか</a:t>
            </a:r>
            <a:endParaRPr kumimoji="1" lang="ja-JP" altLang="ja-JP" sz="1800" kern="1200" dirty="0">
              <a:solidFill>
                <a:schemeClr val="tx1"/>
              </a:solidFill>
              <a:effectLst/>
              <a:latin typeface="BIZ UDPゴシック" panose="020B0400000000000000" pitchFamily="50" charset="-128"/>
              <a:ea typeface="BIZ UDPゴシック" panose="020B0400000000000000" pitchFamily="50" charset="-128"/>
            </a:endParaRPr>
          </a:p>
        </p:txBody>
      </p:sp>
      <p:sp>
        <p:nvSpPr>
          <p:cNvPr id="21" name="テキスト ボックス 20">
            <a:extLst>
              <a:ext uri="{FF2B5EF4-FFF2-40B4-BE49-F238E27FC236}">
                <a16:creationId xmlns:a16="http://schemas.microsoft.com/office/drawing/2014/main" id="{DDEC02DA-29EB-0DB5-45D0-462BA5019951}"/>
              </a:ext>
            </a:extLst>
          </p:cNvPr>
          <p:cNvSpPr txBox="1"/>
          <p:nvPr/>
        </p:nvSpPr>
        <p:spPr>
          <a:xfrm>
            <a:off x="3178628" y="3726935"/>
            <a:ext cx="5660571" cy="369332"/>
          </a:xfrm>
          <a:prstGeom prst="rect">
            <a:avLst/>
          </a:prstGeom>
          <a:noFill/>
        </p:spPr>
        <p:txBody>
          <a:bodyPr wrap="square">
            <a:spAutoFit/>
          </a:bodyPr>
          <a:lstStyle/>
          <a:p>
            <a:r>
              <a:rPr lang="ja-JP" altLang="en-US" dirty="0">
                <a:latin typeface="BIZ UDPゴシック" panose="020B0400000000000000" pitchFamily="50" charset="-128"/>
                <a:ea typeface="BIZ UDPゴシック" panose="020B0400000000000000" pitchFamily="50" charset="-128"/>
              </a:rPr>
              <a:t>神経質か、無頓着か</a:t>
            </a:r>
            <a:endParaRPr kumimoji="1" lang="ja-JP" altLang="ja-JP" sz="1800" kern="1200" dirty="0">
              <a:solidFill>
                <a:schemeClr val="tx1"/>
              </a:solidFill>
              <a:effectLst/>
              <a:latin typeface="BIZ UDPゴシック" panose="020B0400000000000000" pitchFamily="50" charset="-128"/>
              <a:ea typeface="BIZ UDPゴシック" panose="020B0400000000000000" pitchFamily="50" charset="-128"/>
            </a:endParaRPr>
          </a:p>
        </p:txBody>
      </p:sp>
      <p:sp>
        <p:nvSpPr>
          <p:cNvPr id="22" name="テキスト ボックス 21">
            <a:extLst>
              <a:ext uri="{FF2B5EF4-FFF2-40B4-BE49-F238E27FC236}">
                <a16:creationId xmlns:a16="http://schemas.microsoft.com/office/drawing/2014/main" id="{6BDF96E9-2D64-BE74-087C-60FC78C7CC82}"/>
              </a:ext>
            </a:extLst>
          </p:cNvPr>
          <p:cNvSpPr txBox="1"/>
          <p:nvPr/>
        </p:nvSpPr>
        <p:spPr>
          <a:xfrm>
            <a:off x="3178628" y="4467164"/>
            <a:ext cx="5544457" cy="369332"/>
          </a:xfrm>
          <a:prstGeom prst="rect">
            <a:avLst/>
          </a:prstGeom>
          <a:noFill/>
        </p:spPr>
        <p:txBody>
          <a:bodyPr wrap="square">
            <a:spAutoFit/>
          </a:bodyPr>
          <a:lstStyle/>
          <a:p>
            <a:r>
              <a:rPr kumimoji="1" lang="ja-JP" altLang="en-US" sz="1800" kern="1200" dirty="0">
                <a:solidFill>
                  <a:schemeClr val="tx1"/>
                </a:solidFill>
                <a:effectLst/>
                <a:latin typeface="BIZ UDPゴシック" panose="020B0400000000000000" pitchFamily="50" charset="-128"/>
                <a:ea typeface="BIZ UDPゴシック" panose="020B0400000000000000" pitchFamily="50" charset="-128"/>
              </a:rPr>
              <a:t>他人に思いやりがあるか、ないか</a:t>
            </a:r>
            <a:endParaRPr kumimoji="1" lang="ja-JP" altLang="ja-JP" sz="1800" kern="1200" dirty="0">
              <a:solidFill>
                <a:schemeClr val="tx1"/>
              </a:solidFill>
              <a:effectLst/>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33454027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ACB3A1-3105-C031-A8FD-0DA88DE74C6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A417CA6-DEB4-4383-3AE0-8D8EE3150F46}"/>
              </a:ext>
            </a:extLst>
          </p:cNvPr>
          <p:cNvSpPr>
            <a:spLocks noGrp="1"/>
          </p:cNvSpPr>
          <p:nvPr>
            <p:ph type="title"/>
          </p:nvPr>
        </p:nvSpPr>
        <p:spPr>
          <a:xfrm>
            <a:off x="1302327" y="286328"/>
            <a:ext cx="6458145" cy="886827"/>
          </a:xfrm>
        </p:spPr>
        <p:txBody>
          <a:bodyPr>
            <a:normAutofit/>
          </a:bodyPr>
          <a:lstStyle/>
          <a:p>
            <a:r>
              <a:rPr lang="ja-JP" altLang="en-US" sz="3200" b="1" dirty="0">
                <a:latin typeface="HG丸ｺﾞｼｯｸM-PRO" panose="020F0600000000000000" pitchFamily="50" charset="-128"/>
                <a:ea typeface="HG丸ｺﾞｼｯｸM-PRO" panose="020F0600000000000000" pitchFamily="50" charset="-128"/>
              </a:rPr>
              <a:t>パーソン・センタード・ケア入門</a:t>
            </a:r>
            <a:endParaRPr kumimoji="1" lang="ja-JP" altLang="en-US" sz="3200" b="1" dirty="0">
              <a:latin typeface="HG丸ｺﾞｼｯｸM-PRO" panose="020F0600000000000000" pitchFamily="50" charset="-128"/>
              <a:ea typeface="HG丸ｺﾞｼｯｸM-PRO" panose="020F0600000000000000" pitchFamily="50" charset="-128"/>
            </a:endParaRPr>
          </a:p>
        </p:txBody>
      </p:sp>
      <p:sp>
        <p:nvSpPr>
          <p:cNvPr id="4" name="日付プレースホルダー 3">
            <a:extLst>
              <a:ext uri="{FF2B5EF4-FFF2-40B4-BE49-F238E27FC236}">
                <a16:creationId xmlns:a16="http://schemas.microsoft.com/office/drawing/2014/main" id="{3A830DFC-ABA0-C6D6-89D0-061BEE713EA1}"/>
              </a:ext>
            </a:extLst>
          </p:cNvPr>
          <p:cNvSpPr>
            <a:spLocks noGrp="1"/>
          </p:cNvSpPr>
          <p:nvPr>
            <p:ph type="dt" sz="half" idx="10"/>
          </p:nvPr>
        </p:nvSpPr>
        <p:spPr/>
        <p:txBody>
          <a:bodyPr/>
          <a:lstStyle/>
          <a:p>
            <a:fld id="{E32B88FC-793C-4CFD-BF61-6BE2C4D47015}" type="datetime1">
              <a:rPr kumimoji="1" lang="ja-JP" altLang="en-US" smtClean="0"/>
              <a:t>2026/2/18</a:t>
            </a:fld>
            <a:endParaRPr kumimoji="1" lang="ja-JP" altLang="en-US"/>
          </a:p>
        </p:txBody>
      </p:sp>
      <p:sp>
        <p:nvSpPr>
          <p:cNvPr id="5" name="スライド番号プレースホルダー 4">
            <a:extLst>
              <a:ext uri="{FF2B5EF4-FFF2-40B4-BE49-F238E27FC236}">
                <a16:creationId xmlns:a16="http://schemas.microsoft.com/office/drawing/2014/main" id="{F185505A-794D-6660-4A69-578B3ABD7C40}"/>
              </a:ext>
            </a:extLst>
          </p:cNvPr>
          <p:cNvSpPr>
            <a:spLocks noGrp="1"/>
          </p:cNvSpPr>
          <p:nvPr>
            <p:ph type="sldNum" sz="quarter" idx="12"/>
          </p:nvPr>
        </p:nvSpPr>
        <p:spPr/>
        <p:txBody>
          <a:bodyPr/>
          <a:lstStyle/>
          <a:p>
            <a:fld id="{A1E858C7-7B3D-4242-98FE-1F9BDE6F0F1F}" type="slidenum">
              <a:rPr kumimoji="1" lang="ja-JP" altLang="en-US" smtClean="0"/>
              <a:t>21</a:t>
            </a:fld>
            <a:endParaRPr kumimoji="1" lang="ja-JP" altLang="en-US"/>
          </a:p>
        </p:txBody>
      </p:sp>
      <p:pic>
        <p:nvPicPr>
          <p:cNvPr id="20" name="図 19">
            <a:extLst>
              <a:ext uri="{FF2B5EF4-FFF2-40B4-BE49-F238E27FC236}">
                <a16:creationId xmlns:a16="http://schemas.microsoft.com/office/drawing/2014/main" id="{96956EFC-543B-317C-3FC4-22C6E2B3907A}"/>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0765" y="66820"/>
            <a:ext cx="1143143" cy="1143143"/>
          </a:xfrm>
          <a:prstGeom prst="rect">
            <a:avLst/>
          </a:prstGeom>
          <a:noFill/>
          <a:ln>
            <a:noFill/>
          </a:ln>
        </p:spPr>
      </p:pic>
      <p:cxnSp>
        <p:nvCxnSpPr>
          <p:cNvPr id="23" name="直線コネクタ 22">
            <a:extLst>
              <a:ext uri="{FF2B5EF4-FFF2-40B4-BE49-F238E27FC236}">
                <a16:creationId xmlns:a16="http://schemas.microsoft.com/office/drawing/2014/main" id="{C0225FE0-89B1-CA2A-3E8F-9DEA7A41C251}"/>
              </a:ext>
            </a:extLst>
          </p:cNvPr>
          <p:cNvCxnSpPr/>
          <p:nvPr/>
        </p:nvCxnSpPr>
        <p:spPr>
          <a:xfrm>
            <a:off x="1071416" y="1108364"/>
            <a:ext cx="6945745" cy="0"/>
          </a:xfrm>
          <a:prstGeom prst="line">
            <a:avLst/>
          </a:prstGeom>
          <a:ln w="57150">
            <a:solidFill>
              <a:srgbClr val="C00000"/>
            </a:solidFill>
          </a:ln>
        </p:spPr>
        <p:style>
          <a:lnRef idx="1">
            <a:schemeClr val="dk1"/>
          </a:lnRef>
          <a:fillRef idx="0">
            <a:schemeClr val="dk1"/>
          </a:fillRef>
          <a:effectRef idx="0">
            <a:schemeClr val="dk1"/>
          </a:effectRef>
          <a:fontRef idx="minor">
            <a:schemeClr val="tx1"/>
          </a:fontRef>
        </p:style>
      </p:cxnSp>
      <p:sp>
        <p:nvSpPr>
          <p:cNvPr id="24" name="正方形/長方形 23">
            <a:extLst>
              <a:ext uri="{FF2B5EF4-FFF2-40B4-BE49-F238E27FC236}">
                <a16:creationId xmlns:a16="http://schemas.microsoft.com/office/drawing/2014/main" id="{6E80B6CA-50AA-0EFA-9831-9768D875D796}"/>
              </a:ext>
            </a:extLst>
          </p:cNvPr>
          <p:cNvSpPr/>
          <p:nvPr/>
        </p:nvSpPr>
        <p:spPr>
          <a:xfrm>
            <a:off x="0" y="6428509"/>
            <a:ext cx="9144000" cy="429491"/>
          </a:xfrm>
          <a:prstGeom prst="rect">
            <a:avLst/>
          </a:prstGeom>
          <a:solidFill>
            <a:srgbClr val="C8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2A48C62C-DE9C-7942-37D2-F7852AE810CB}"/>
              </a:ext>
            </a:extLst>
          </p:cNvPr>
          <p:cNvSpPr/>
          <p:nvPr/>
        </p:nvSpPr>
        <p:spPr>
          <a:xfrm>
            <a:off x="0" y="6234545"/>
            <a:ext cx="9144000" cy="138546"/>
          </a:xfrm>
          <a:prstGeom prst="rect">
            <a:avLst/>
          </a:prstGeom>
          <a:solidFill>
            <a:srgbClr val="FF717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3018ABCD-6715-5381-484D-66AE961F0776}"/>
              </a:ext>
            </a:extLst>
          </p:cNvPr>
          <p:cNvSpPr txBox="1"/>
          <p:nvPr/>
        </p:nvSpPr>
        <p:spPr>
          <a:xfrm>
            <a:off x="4568632" y="6593365"/>
            <a:ext cx="4509569" cy="253916"/>
          </a:xfrm>
          <a:prstGeom prst="rect">
            <a:avLst/>
          </a:prstGeom>
          <a:noFill/>
        </p:spPr>
        <p:txBody>
          <a:bodyPr wrap="none" rtlCol="0">
            <a:spAutoFit/>
          </a:bodyPr>
          <a:lstStyle/>
          <a:p>
            <a:pPr algn="r"/>
            <a:r>
              <a:rPr lang="ja-JP" altLang="ja-JP"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文部科学省</a:t>
            </a:r>
            <a:r>
              <a:rPr lang="ja-JP" altLang="en-US"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a:t>
            </a:r>
            <a:r>
              <a:rPr lang="ja-JP" altLang="ja-JP" sz="1050" dirty="0">
                <a:solidFill>
                  <a:schemeClr val="bg1"/>
                </a:solidFill>
                <a:effectLst/>
                <a:ea typeface="BIZ UDP明朝 Medium" panose="02020500000000000000" pitchFamily="18" charset="-128"/>
                <a:cs typeface="Times New Roman" panose="02020603050405020304" pitchFamily="18" charset="0"/>
              </a:rPr>
              <a:t>『訪問歯科衛生士育成のためのリカレント教育モデル構築事業』</a:t>
            </a:r>
            <a:endParaRPr kumimoji="1" lang="ja-JP" altLang="en-US" sz="1050" dirty="0">
              <a:solidFill>
                <a:schemeClr val="bg1"/>
              </a:solidFill>
            </a:endParaRPr>
          </a:p>
        </p:txBody>
      </p:sp>
      <p:sp>
        <p:nvSpPr>
          <p:cNvPr id="14" name="コンテンツ プレースホルダー 2">
            <a:extLst>
              <a:ext uri="{FF2B5EF4-FFF2-40B4-BE49-F238E27FC236}">
                <a16:creationId xmlns:a16="http://schemas.microsoft.com/office/drawing/2014/main" id="{B7E08918-36D5-C6DE-B378-19178C6A3827}"/>
              </a:ext>
            </a:extLst>
          </p:cNvPr>
          <p:cNvSpPr>
            <a:spLocks noGrp="1"/>
          </p:cNvSpPr>
          <p:nvPr>
            <p:ph idx="1"/>
          </p:nvPr>
        </p:nvSpPr>
        <p:spPr>
          <a:xfrm>
            <a:off x="149678" y="1429471"/>
            <a:ext cx="8226101" cy="352676"/>
          </a:xfrm>
        </p:spPr>
        <p:txBody>
          <a:bodyPr>
            <a:normAutofit fontScale="92500" lnSpcReduction="10000"/>
          </a:bodyPr>
          <a:lstStyle/>
          <a:p>
            <a:pPr marL="0" indent="0">
              <a:buNone/>
            </a:pPr>
            <a:r>
              <a:rPr lang="en-US" altLang="ja-JP" b="1" dirty="0"/>
              <a:t>STEP</a:t>
            </a:r>
            <a:r>
              <a:rPr lang="ja-JP" altLang="en-US" b="1" dirty="0"/>
              <a:t>２　情報を集める　環境</a:t>
            </a:r>
            <a:endParaRPr lang="en-US" altLang="ja-JP" b="1" dirty="0"/>
          </a:p>
        </p:txBody>
      </p:sp>
      <p:graphicFrame>
        <p:nvGraphicFramePr>
          <p:cNvPr id="6" name="図表 5">
            <a:extLst>
              <a:ext uri="{FF2B5EF4-FFF2-40B4-BE49-F238E27FC236}">
                <a16:creationId xmlns:a16="http://schemas.microsoft.com/office/drawing/2014/main" id="{B438FD8E-B258-D37B-26E2-FB999D6131A0}"/>
              </a:ext>
            </a:extLst>
          </p:cNvPr>
          <p:cNvGraphicFramePr/>
          <p:nvPr>
            <p:extLst>
              <p:ext uri="{D42A27DB-BD31-4B8C-83A1-F6EECF244321}">
                <p14:modId xmlns:p14="http://schemas.microsoft.com/office/powerpoint/2010/main" val="2240927684"/>
              </p:ext>
            </p:extLst>
          </p:nvPr>
        </p:nvGraphicFramePr>
        <p:xfrm>
          <a:off x="-116114" y="1890486"/>
          <a:ext cx="3280229" cy="214738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8" name="テキスト ボックス 7">
            <a:extLst>
              <a:ext uri="{FF2B5EF4-FFF2-40B4-BE49-F238E27FC236}">
                <a16:creationId xmlns:a16="http://schemas.microsoft.com/office/drawing/2014/main" id="{68568E6B-8D28-84FF-ED73-BECD0CF2199C}"/>
              </a:ext>
            </a:extLst>
          </p:cNvPr>
          <p:cNvSpPr txBox="1"/>
          <p:nvPr/>
        </p:nvSpPr>
        <p:spPr>
          <a:xfrm>
            <a:off x="3178629" y="1869106"/>
            <a:ext cx="3962400" cy="369332"/>
          </a:xfrm>
          <a:prstGeom prst="rect">
            <a:avLst/>
          </a:prstGeom>
          <a:noFill/>
        </p:spPr>
        <p:txBody>
          <a:bodyPr wrap="square">
            <a:spAutoFit/>
          </a:bodyPr>
          <a:lstStyle/>
          <a:p>
            <a:r>
              <a:rPr kumimoji="1" lang="ja-JP" altLang="en-US" sz="1800" kern="1200" dirty="0">
                <a:solidFill>
                  <a:schemeClr val="tx1"/>
                </a:solidFill>
                <a:effectLst/>
                <a:latin typeface="BIZ UDPゴシック" panose="020B0400000000000000" pitchFamily="50" charset="-128"/>
                <a:ea typeface="BIZ UDPゴシック" panose="020B0400000000000000" pitchFamily="50" charset="-128"/>
              </a:rPr>
              <a:t>ケアをしている人との関係</a:t>
            </a:r>
            <a:endParaRPr kumimoji="1" lang="ja-JP" altLang="ja-JP" sz="1800" kern="1200" dirty="0">
              <a:solidFill>
                <a:schemeClr val="tx1"/>
              </a:solidFill>
              <a:effectLst/>
              <a:latin typeface="BIZ UDPゴシック" panose="020B0400000000000000" pitchFamily="50" charset="-128"/>
              <a:ea typeface="BIZ UDPゴシック" panose="020B0400000000000000" pitchFamily="50" charset="-128"/>
            </a:endParaRPr>
          </a:p>
        </p:txBody>
      </p:sp>
      <p:sp>
        <p:nvSpPr>
          <p:cNvPr id="11" name="テキスト ボックス 10">
            <a:extLst>
              <a:ext uri="{FF2B5EF4-FFF2-40B4-BE49-F238E27FC236}">
                <a16:creationId xmlns:a16="http://schemas.microsoft.com/office/drawing/2014/main" id="{985A9FE7-E696-2910-1095-1531BB277C3B}"/>
              </a:ext>
            </a:extLst>
          </p:cNvPr>
          <p:cNvSpPr txBox="1"/>
          <p:nvPr/>
        </p:nvSpPr>
        <p:spPr>
          <a:xfrm>
            <a:off x="3207658" y="2827049"/>
            <a:ext cx="2061028" cy="369332"/>
          </a:xfrm>
          <a:prstGeom prst="rect">
            <a:avLst/>
          </a:prstGeom>
          <a:noFill/>
        </p:spPr>
        <p:txBody>
          <a:bodyPr wrap="square">
            <a:spAutoFit/>
          </a:bodyPr>
          <a:lstStyle/>
          <a:p>
            <a:r>
              <a:rPr lang="ja-JP" altLang="en-US" dirty="0">
                <a:latin typeface="BIZ UDPゴシック" panose="020B0400000000000000" pitchFamily="50" charset="-128"/>
                <a:ea typeface="BIZ UDPゴシック" panose="020B0400000000000000" pitchFamily="50" charset="-128"/>
              </a:rPr>
              <a:t>生活環境の明るさ</a:t>
            </a:r>
            <a:endParaRPr kumimoji="1" lang="ja-JP" altLang="ja-JP" sz="1800" kern="1200" dirty="0">
              <a:solidFill>
                <a:schemeClr val="tx1"/>
              </a:solidFill>
              <a:effectLst/>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3EE9C958-8963-E068-16C3-17575067B440}"/>
              </a:ext>
            </a:extLst>
          </p:cNvPr>
          <p:cNvSpPr txBox="1"/>
          <p:nvPr/>
        </p:nvSpPr>
        <p:spPr>
          <a:xfrm>
            <a:off x="3178629" y="2260992"/>
            <a:ext cx="3962400" cy="369332"/>
          </a:xfrm>
          <a:prstGeom prst="rect">
            <a:avLst/>
          </a:prstGeom>
          <a:noFill/>
        </p:spPr>
        <p:txBody>
          <a:bodyPr wrap="square">
            <a:spAutoFit/>
          </a:bodyPr>
          <a:lstStyle/>
          <a:p>
            <a:r>
              <a:rPr lang="ja-JP" altLang="en-US" dirty="0">
                <a:latin typeface="BIZ UDPゴシック" panose="020B0400000000000000" pitchFamily="50" charset="-128"/>
                <a:ea typeface="BIZ UDPゴシック" panose="020B0400000000000000" pitchFamily="50" charset="-128"/>
              </a:rPr>
              <a:t>今いる場所で一緒にいる人との関係</a:t>
            </a:r>
            <a:endParaRPr kumimoji="1" lang="ja-JP" altLang="ja-JP" sz="1800" kern="1200" dirty="0">
              <a:solidFill>
                <a:schemeClr val="tx1"/>
              </a:solidFill>
              <a:effectLst/>
              <a:latin typeface="BIZ UDPゴシック" panose="020B0400000000000000" pitchFamily="50" charset="-128"/>
              <a:ea typeface="BIZ UDPゴシック" panose="020B0400000000000000" pitchFamily="50" charset="-128"/>
            </a:endParaRPr>
          </a:p>
        </p:txBody>
      </p:sp>
      <p:sp>
        <p:nvSpPr>
          <p:cNvPr id="9" name="テキスト ボックス 8">
            <a:extLst>
              <a:ext uri="{FF2B5EF4-FFF2-40B4-BE49-F238E27FC236}">
                <a16:creationId xmlns:a16="http://schemas.microsoft.com/office/drawing/2014/main" id="{1DCF01A4-3A4C-116C-D82F-0639A45BB9CC}"/>
              </a:ext>
            </a:extLst>
          </p:cNvPr>
          <p:cNvSpPr txBox="1"/>
          <p:nvPr/>
        </p:nvSpPr>
        <p:spPr>
          <a:xfrm>
            <a:off x="5500915" y="2899620"/>
            <a:ext cx="3077028" cy="276999"/>
          </a:xfrm>
          <a:prstGeom prst="rect">
            <a:avLst/>
          </a:prstGeom>
          <a:noFill/>
        </p:spPr>
        <p:txBody>
          <a:bodyPr wrap="square">
            <a:spAutoFit/>
          </a:bodyPr>
          <a:lstStyle/>
          <a:p>
            <a:r>
              <a:rPr kumimoji="1" lang="ja-JP" altLang="en-US" sz="1200" kern="1200" dirty="0">
                <a:solidFill>
                  <a:schemeClr val="tx1"/>
                </a:solidFill>
                <a:effectLst/>
                <a:latin typeface="BIZ UDPゴシック" panose="020B0400000000000000" pitchFamily="50" charset="-128"/>
                <a:ea typeface="BIZ UDPゴシック" panose="020B0400000000000000" pitchFamily="50" charset="-128"/>
              </a:rPr>
              <a:t>トイレ、風呂場、食堂、居室、廊下</a:t>
            </a:r>
            <a:endParaRPr kumimoji="1" lang="ja-JP" altLang="ja-JP" sz="1200" kern="1200" dirty="0">
              <a:solidFill>
                <a:schemeClr val="tx1"/>
              </a:solidFill>
              <a:effectLst/>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BCAA29B1-A547-753F-77E5-2365A72B46C9}"/>
              </a:ext>
            </a:extLst>
          </p:cNvPr>
          <p:cNvSpPr txBox="1"/>
          <p:nvPr/>
        </p:nvSpPr>
        <p:spPr>
          <a:xfrm>
            <a:off x="3207658" y="3233449"/>
            <a:ext cx="2061028" cy="369332"/>
          </a:xfrm>
          <a:prstGeom prst="rect">
            <a:avLst/>
          </a:prstGeom>
          <a:noFill/>
        </p:spPr>
        <p:txBody>
          <a:bodyPr wrap="square">
            <a:spAutoFit/>
          </a:bodyPr>
          <a:lstStyle/>
          <a:p>
            <a:r>
              <a:rPr lang="ja-JP" altLang="en-US" dirty="0">
                <a:latin typeface="BIZ UDPゴシック" panose="020B0400000000000000" pitchFamily="50" charset="-128"/>
                <a:ea typeface="BIZ UDPゴシック" panose="020B0400000000000000" pitchFamily="50" charset="-128"/>
              </a:rPr>
              <a:t>生活環境の音</a:t>
            </a:r>
            <a:endParaRPr kumimoji="1" lang="ja-JP" altLang="ja-JP" sz="1800" kern="1200" dirty="0">
              <a:solidFill>
                <a:schemeClr val="tx1"/>
              </a:solidFill>
              <a:effectLst/>
              <a:latin typeface="BIZ UDPゴシック" panose="020B0400000000000000" pitchFamily="50" charset="-128"/>
              <a:ea typeface="BIZ UDPゴシック" panose="020B0400000000000000" pitchFamily="50" charset="-128"/>
            </a:endParaRPr>
          </a:p>
        </p:txBody>
      </p:sp>
      <p:sp>
        <p:nvSpPr>
          <p:cNvPr id="12" name="テキスト ボックス 11">
            <a:extLst>
              <a:ext uri="{FF2B5EF4-FFF2-40B4-BE49-F238E27FC236}">
                <a16:creationId xmlns:a16="http://schemas.microsoft.com/office/drawing/2014/main" id="{6913D795-89F8-2BBD-C3A6-2460F8551F80}"/>
              </a:ext>
            </a:extLst>
          </p:cNvPr>
          <p:cNvSpPr txBox="1"/>
          <p:nvPr/>
        </p:nvSpPr>
        <p:spPr>
          <a:xfrm>
            <a:off x="5500915" y="3306020"/>
            <a:ext cx="3468914" cy="276999"/>
          </a:xfrm>
          <a:prstGeom prst="rect">
            <a:avLst/>
          </a:prstGeom>
          <a:noFill/>
        </p:spPr>
        <p:txBody>
          <a:bodyPr wrap="square">
            <a:spAutoFit/>
          </a:bodyPr>
          <a:lstStyle/>
          <a:p>
            <a:r>
              <a:rPr kumimoji="1" lang="ja-JP" altLang="en-US" sz="1200" kern="1200" dirty="0">
                <a:solidFill>
                  <a:schemeClr val="tx1"/>
                </a:solidFill>
                <a:effectLst/>
                <a:latin typeface="BIZ UDPゴシック" panose="020B0400000000000000" pitchFamily="50" charset="-128"/>
                <a:ea typeface="BIZ UDPゴシック" panose="020B0400000000000000" pitchFamily="50" charset="-128"/>
              </a:rPr>
              <a:t>人の声、テレビの音、ケアする人の声、外の音</a:t>
            </a:r>
            <a:endParaRPr kumimoji="1" lang="ja-JP" altLang="ja-JP" sz="1200" kern="1200" dirty="0">
              <a:solidFill>
                <a:schemeClr val="tx1"/>
              </a:solidFill>
              <a:effectLst/>
              <a:latin typeface="BIZ UDPゴシック" panose="020B0400000000000000" pitchFamily="50" charset="-128"/>
              <a:ea typeface="BIZ UDPゴシック" panose="020B0400000000000000" pitchFamily="50" charset="-128"/>
            </a:endParaRPr>
          </a:p>
        </p:txBody>
      </p:sp>
      <p:sp>
        <p:nvSpPr>
          <p:cNvPr id="15" name="テキスト ボックス 14">
            <a:extLst>
              <a:ext uri="{FF2B5EF4-FFF2-40B4-BE49-F238E27FC236}">
                <a16:creationId xmlns:a16="http://schemas.microsoft.com/office/drawing/2014/main" id="{009C096B-5C52-95E6-2253-FBE5079032C3}"/>
              </a:ext>
            </a:extLst>
          </p:cNvPr>
          <p:cNvSpPr txBox="1"/>
          <p:nvPr/>
        </p:nvSpPr>
        <p:spPr>
          <a:xfrm>
            <a:off x="3207658" y="3712421"/>
            <a:ext cx="2061028" cy="369332"/>
          </a:xfrm>
          <a:prstGeom prst="rect">
            <a:avLst/>
          </a:prstGeom>
          <a:noFill/>
        </p:spPr>
        <p:txBody>
          <a:bodyPr wrap="square">
            <a:spAutoFit/>
          </a:bodyPr>
          <a:lstStyle/>
          <a:p>
            <a:r>
              <a:rPr lang="ja-JP" altLang="en-US" dirty="0">
                <a:latin typeface="BIZ UDPゴシック" panose="020B0400000000000000" pitchFamily="50" charset="-128"/>
                <a:ea typeface="BIZ UDPゴシック" panose="020B0400000000000000" pitchFamily="50" charset="-128"/>
              </a:rPr>
              <a:t>生活環境の温度</a:t>
            </a:r>
            <a:endParaRPr kumimoji="1" lang="ja-JP" altLang="ja-JP" sz="1800" kern="1200" dirty="0">
              <a:solidFill>
                <a:schemeClr val="tx1"/>
              </a:solidFill>
              <a:effectLst/>
              <a:latin typeface="BIZ UDPゴシック" panose="020B0400000000000000" pitchFamily="50" charset="-128"/>
              <a:ea typeface="BIZ UDPゴシック" panose="020B0400000000000000" pitchFamily="50" charset="-128"/>
            </a:endParaRPr>
          </a:p>
        </p:txBody>
      </p:sp>
      <p:sp>
        <p:nvSpPr>
          <p:cNvPr id="18" name="テキスト ボックス 17">
            <a:extLst>
              <a:ext uri="{FF2B5EF4-FFF2-40B4-BE49-F238E27FC236}">
                <a16:creationId xmlns:a16="http://schemas.microsoft.com/office/drawing/2014/main" id="{B5340235-096D-6712-433F-72B41E224124}"/>
              </a:ext>
            </a:extLst>
          </p:cNvPr>
          <p:cNvSpPr txBox="1"/>
          <p:nvPr/>
        </p:nvSpPr>
        <p:spPr>
          <a:xfrm>
            <a:off x="5500915" y="3799505"/>
            <a:ext cx="3077028" cy="276999"/>
          </a:xfrm>
          <a:prstGeom prst="rect">
            <a:avLst/>
          </a:prstGeom>
          <a:noFill/>
        </p:spPr>
        <p:txBody>
          <a:bodyPr wrap="square">
            <a:spAutoFit/>
          </a:bodyPr>
          <a:lstStyle/>
          <a:p>
            <a:r>
              <a:rPr kumimoji="1" lang="ja-JP" altLang="en-US" sz="1200" kern="1200" dirty="0">
                <a:solidFill>
                  <a:schemeClr val="tx1"/>
                </a:solidFill>
                <a:effectLst/>
                <a:latin typeface="BIZ UDPゴシック" panose="020B0400000000000000" pitchFamily="50" charset="-128"/>
                <a:ea typeface="BIZ UDPゴシック" panose="020B0400000000000000" pitchFamily="50" charset="-128"/>
              </a:rPr>
              <a:t>トイレ、風呂場、食堂、居室、廊下</a:t>
            </a:r>
            <a:endParaRPr kumimoji="1" lang="ja-JP" altLang="ja-JP" sz="1200" kern="1200" dirty="0">
              <a:solidFill>
                <a:schemeClr val="tx1"/>
              </a:solidFill>
              <a:effectLst/>
              <a:latin typeface="BIZ UDPゴシック" panose="020B0400000000000000" pitchFamily="50" charset="-128"/>
              <a:ea typeface="BIZ UDPゴシック" panose="020B0400000000000000" pitchFamily="50" charset="-128"/>
            </a:endParaRPr>
          </a:p>
        </p:txBody>
      </p:sp>
      <p:sp>
        <p:nvSpPr>
          <p:cNvPr id="26" name="テキスト ボックス 25">
            <a:extLst>
              <a:ext uri="{FF2B5EF4-FFF2-40B4-BE49-F238E27FC236}">
                <a16:creationId xmlns:a16="http://schemas.microsoft.com/office/drawing/2014/main" id="{F4DD0FB1-94FE-2A68-EA26-F6C00919EDC4}"/>
              </a:ext>
            </a:extLst>
          </p:cNvPr>
          <p:cNvSpPr txBox="1"/>
          <p:nvPr/>
        </p:nvSpPr>
        <p:spPr>
          <a:xfrm>
            <a:off x="3207658" y="4234935"/>
            <a:ext cx="2061028" cy="369332"/>
          </a:xfrm>
          <a:prstGeom prst="rect">
            <a:avLst/>
          </a:prstGeom>
          <a:noFill/>
        </p:spPr>
        <p:txBody>
          <a:bodyPr wrap="square">
            <a:spAutoFit/>
          </a:bodyPr>
          <a:lstStyle/>
          <a:p>
            <a:r>
              <a:rPr lang="ja-JP" altLang="en-US" dirty="0">
                <a:latin typeface="BIZ UDPゴシック" panose="020B0400000000000000" pitchFamily="50" charset="-128"/>
                <a:ea typeface="BIZ UDPゴシック" panose="020B0400000000000000" pitchFamily="50" charset="-128"/>
              </a:rPr>
              <a:t>生活環境の広さ</a:t>
            </a:r>
            <a:endParaRPr kumimoji="1" lang="ja-JP" altLang="ja-JP" sz="1800" kern="1200" dirty="0">
              <a:solidFill>
                <a:schemeClr val="tx1"/>
              </a:solidFill>
              <a:effectLst/>
              <a:latin typeface="BIZ UDPゴシック" panose="020B0400000000000000" pitchFamily="50" charset="-128"/>
              <a:ea typeface="BIZ UDPゴシック" panose="020B0400000000000000" pitchFamily="50" charset="-128"/>
            </a:endParaRPr>
          </a:p>
        </p:txBody>
      </p:sp>
      <p:sp>
        <p:nvSpPr>
          <p:cNvPr id="27" name="テキスト ボックス 26">
            <a:extLst>
              <a:ext uri="{FF2B5EF4-FFF2-40B4-BE49-F238E27FC236}">
                <a16:creationId xmlns:a16="http://schemas.microsoft.com/office/drawing/2014/main" id="{EEDE1E85-2641-F644-66D2-544A0C00FF92}"/>
              </a:ext>
            </a:extLst>
          </p:cNvPr>
          <p:cNvSpPr txBox="1"/>
          <p:nvPr/>
        </p:nvSpPr>
        <p:spPr>
          <a:xfrm>
            <a:off x="5500915" y="4322019"/>
            <a:ext cx="3077028" cy="276999"/>
          </a:xfrm>
          <a:prstGeom prst="rect">
            <a:avLst/>
          </a:prstGeom>
          <a:noFill/>
        </p:spPr>
        <p:txBody>
          <a:bodyPr wrap="square">
            <a:spAutoFit/>
          </a:bodyPr>
          <a:lstStyle/>
          <a:p>
            <a:r>
              <a:rPr kumimoji="1" lang="ja-JP" altLang="en-US" sz="1200" kern="1200" dirty="0">
                <a:solidFill>
                  <a:schemeClr val="tx1"/>
                </a:solidFill>
                <a:effectLst/>
                <a:latin typeface="BIZ UDPゴシック" panose="020B0400000000000000" pitchFamily="50" charset="-128"/>
                <a:ea typeface="BIZ UDPゴシック" panose="020B0400000000000000" pitchFamily="50" charset="-128"/>
              </a:rPr>
              <a:t>トイレ、風呂場、食堂、居室、廊下</a:t>
            </a:r>
            <a:endParaRPr kumimoji="1" lang="ja-JP" altLang="ja-JP" sz="1200" kern="1200" dirty="0">
              <a:solidFill>
                <a:schemeClr val="tx1"/>
              </a:solidFill>
              <a:effectLst/>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3756686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64B8ED-4432-F441-625F-DAC55C61FAD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DE11E316-68AE-5F73-C9B6-0D1388BAA597}"/>
              </a:ext>
            </a:extLst>
          </p:cNvPr>
          <p:cNvSpPr>
            <a:spLocks noGrp="1"/>
          </p:cNvSpPr>
          <p:nvPr>
            <p:ph type="title"/>
          </p:nvPr>
        </p:nvSpPr>
        <p:spPr>
          <a:xfrm>
            <a:off x="1302327" y="286328"/>
            <a:ext cx="6458145" cy="886827"/>
          </a:xfrm>
        </p:spPr>
        <p:txBody>
          <a:bodyPr>
            <a:normAutofit/>
          </a:bodyPr>
          <a:lstStyle/>
          <a:p>
            <a:r>
              <a:rPr lang="ja-JP" altLang="en-US" sz="3200" b="1" dirty="0">
                <a:latin typeface="HG丸ｺﾞｼｯｸM-PRO" panose="020F0600000000000000" pitchFamily="50" charset="-128"/>
                <a:ea typeface="HG丸ｺﾞｼｯｸM-PRO" panose="020F0600000000000000" pitchFamily="50" charset="-128"/>
              </a:rPr>
              <a:t>パーソン・センタード・ケア入門</a:t>
            </a:r>
            <a:endParaRPr kumimoji="1" lang="ja-JP" altLang="en-US" sz="3200" b="1" dirty="0">
              <a:latin typeface="HG丸ｺﾞｼｯｸM-PRO" panose="020F0600000000000000" pitchFamily="50" charset="-128"/>
              <a:ea typeface="HG丸ｺﾞｼｯｸM-PRO" panose="020F0600000000000000" pitchFamily="50" charset="-128"/>
            </a:endParaRPr>
          </a:p>
        </p:txBody>
      </p:sp>
      <p:sp>
        <p:nvSpPr>
          <p:cNvPr id="4" name="日付プレースホルダー 3">
            <a:extLst>
              <a:ext uri="{FF2B5EF4-FFF2-40B4-BE49-F238E27FC236}">
                <a16:creationId xmlns:a16="http://schemas.microsoft.com/office/drawing/2014/main" id="{8BA37313-6000-B77A-1D3A-0BE7D7568753}"/>
              </a:ext>
            </a:extLst>
          </p:cNvPr>
          <p:cNvSpPr>
            <a:spLocks noGrp="1"/>
          </p:cNvSpPr>
          <p:nvPr>
            <p:ph type="dt" sz="half" idx="10"/>
          </p:nvPr>
        </p:nvSpPr>
        <p:spPr/>
        <p:txBody>
          <a:bodyPr/>
          <a:lstStyle/>
          <a:p>
            <a:fld id="{E32B88FC-793C-4CFD-BF61-6BE2C4D47015}" type="datetime1">
              <a:rPr kumimoji="1" lang="ja-JP" altLang="en-US" smtClean="0"/>
              <a:t>2026/2/18</a:t>
            </a:fld>
            <a:endParaRPr kumimoji="1" lang="ja-JP" altLang="en-US"/>
          </a:p>
        </p:txBody>
      </p:sp>
      <p:sp>
        <p:nvSpPr>
          <p:cNvPr id="5" name="スライド番号プレースホルダー 4">
            <a:extLst>
              <a:ext uri="{FF2B5EF4-FFF2-40B4-BE49-F238E27FC236}">
                <a16:creationId xmlns:a16="http://schemas.microsoft.com/office/drawing/2014/main" id="{DA716ECD-832B-5545-7F6E-AC9A19A109D3}"/>
              </a:ext>
            </a:extLst>
          </p:cNvPr>
          <p:cNvSpPr>
            <a:spLocks noGrp="1"/>
          </p:cNvSpPr>
          <p:nvPr>
            <p:ph type="sldNum" sz="quarter" idx="12"/>
          </p:nvPr>
        </p:nvSpPr>
        <p:spPr/>
        <p:txBody>
          <a:bodyPr/>
          <a:lstStyle/>
          <a:p>
            <a:fld id="{A1E858C7-7B3D-4242-98FE-1F9BDE6F0F1F}" type="slidenum">
              <a:rPr kumimoji="1" lang="ja-JP" altLang="en-US" smtClean="0"/>
              <a:t>22</a:t>
            </a:fld>
            <a:endParaRPr kumimoji="1" lang="ja-JP" altLang="en-US"/>
          </a:p>
        </p:txBody>
      </p:sp>
      <p:pic>
        <p:nvPicPr>
          <p:cNvPr id="20" name="図 19">
            <a:extLst>
              <a:ext uri="{FF2B5EF4-FFF2-40B4-BE49-F238E27FC236}">
                <a16:creationId xmlns:a16="http://schemas.microsoft.com/office/drawing/2014/main" id="{C845091A-DB3C-01C6-811D-2FA00C49E9D7}"/>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0765" y="66820"/>
            <a:ext cx="1143143" cy="1143143"/>
          </a:xfrm>
          <a:prstGeom prst="rect">
            <a:avLst/>
          </a:prstGeom>
          <a:noFill/>
          <a:ln>
            <a:noFill/>
          </a:ln>
        </p:spPr>
      </p:pic>
      <p:cxnSp>
        <p:nvCxnSpPr>
          <p:cNvPr id="23" name="直線コネクタ 22">
            <a:extLst>
              <a:ext uri="{FF2B5EF4-FFF2-40B4-BE49-F238E27FC236}">
                <a16:creationId xmlns:a16="http://schemas.microsoft.com/office/drawing/2014/main" id="{18F3FD3C-E144-9DB7-99C6-840557A88346}"/>
              </a:ext>
            </a:extLst>
          </p:cNvPr>
          <p:cNvCxnSpPr/>
          <p:nvPr/>
        </p:nvCxnSpPr>
        <p:spPr>
          <a:xfrm>
            <a:off x="1071416" y="1108364"/>
            <a:ext cx="6945745" cy="0"/>
          </a:xfrm>
          <a:prstGeom prst="line">
            <a:avLst/>
          </a:prstGeom>
          <a:ln w="57150">
            <a:solidFill>
              <a:srgbClr val="C00000"/>
            </a:solidFill>
          </a:ln>
        </p:spPr>
        <p:style>
          <a:lnRef idx="1">
            <a:schemeClr val="dk1"/>
          </a:lnRef>
          <a:fillRef idx="0">
            <a:schemeClr val="dk1"/>
          </a:fillRef>
          <a:effectRef idx="0">
            <a:schemeClr val="dk1"/>
          </a:effectRef>
          <a:fontRef idx="minor">
            <a:schemeClr val="tx1"/>
          </a:fontRef>
        </p:style>
      </p:cxnSp>
      <p:sp>
        <p:nvSpPr>
          <p:cNvPr id="24" name="正方形/長方形 23">
            <a:extLst>
              <a:ext uri="{FF2B5EF4-FFF2-40B4-BE49-F238E27FC236}">
                <a16:creationId xmlns:a16="http://schemas.microsoft.com/office/drawing/2014/main" id="{182D2873-1DE9-EA5F-BC81-B069439CAA27}"/>
              </a:ext>
            </a:extLst>
          </p:cNvPr>
          <p:cNvSpPr/>
          <p:nvPr/>
        </p:nvSpPr>
        <p:spPr>
          <a:xfrm>
            <a:off x="0" y="6428509"/>
            <a:ext cx="9144000" cy="429491"/>
          </a:xfrm>
          <a:prstGeom prst="rect">
            <a:avLst/>
          </a:prstGeom>
          <a:solidFill>
            <a:srgbClr val="C8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D85DBF65-D4C0-5595-C68A-FAB11ACD7589}"/>
              </a:ext>
            </a:extLst>
          </p:cNvPr>
          <p:cNvSpPr/>
          <p:nvPr/>
        </p:nvSpPr>
        <p:spPr>
          <a:xfrm>
            <a:off x="0" y="6234545"/>
            <a:ext cx="9144000" cy="138546"/>
          </a:xfrm>
          <a:prstGeom prst="rect">
            <a:avLst/>
          </a:prstGeom>
          <a:solidFill>
            <a:srgbClr val="FF717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86FECFF9-975C-8B3B-5856-3AFC7D6A1B0D}"/>
              </a:ext>
            </a:extLst>
          </p:cNvPr>
          <p:cNvSpPr txBox="1"/>
          <p:nvPr/>
        </p:nvSpPr>
        <p:spPr>
          <a:xfrm>
            <a:off x="4568632" y="6593365"/>
            <a:ext cx="4509569" cy="253916"/>
          </a:xfrm>
          <a:prstGeom prst="rect">
            <a:avLst/>
          </a:prstGeom>
          <a:noFill/>
        </p:spPr>
        <p:txBody>
          <a:bodyPr wrap="none" rtlCol="0">
            <a:spAutoFit/>
          </a:bodyPr>
          <a:lstStyle/>
          <a:p>
            <a:pPr algn="r"/>
            <a:r>
              <a:rPr lang="ja-JP" altLang="ja-JP"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文部科学省</a:t>
            </a:r>
            <a:r>
              <a:rPr lang="ja-JP" altLang="en-US"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a:t>
            </a:r>
            <a:r>
              <a:rPr lang="ja-JP" altLang="ja-JP" sz="1050" dirty="0">
                <a:solidFill>
                  <a:schemeClr val="bg1"/>
                </a:solidFill>
                <a:effectLst/>
                <a:ea typeface="BIZ UDP明朝 Medium" panose="02020500000000000000" pitchFamily="18" charset="-128"/>
                <a:cs typeface="Times New Roman" panose="02020603050405020304" pitchFamily="18" charset="0"/>
              </a:rPr>
              <a:t>『訪問歯科衛生士育成のためのリカレント教育モデル構築事業』</a:t>
            </a:r>
            <a:endParaRPr kumimoji="1" lang="ja-JP" altLang="en-US" sz="1050" dirty="0">
              <a:solidFill>
                <a:schemeClr val="bg1"/>
              </a:solidFill>
            </a:endParaRPr>
          </a:p>
        </p:txBody>
      </p:sp>
      <p:sp>
        <p:nvSpPr>
          <p:cNvPr id="14" name="コンテンツ プレースホルダー 2">
            <a:extLst>
              <a:ext uri="{FF2B5EF4-FFF2-40B4-BE49-F238E27FC236}">
                <a16:creationId xmlns:a16="http://schemas.microsoft.com/office/drawing/2014/main" id="{78204305-5C52-2CFF-10B0-24B2A6C80925}"/>
              </a:ext>
            </a:extLst>
          </p:cNvPr>
          <p:cNvSpPr>
            <a:spLocks noGrp="1"/>
          </p:cNvSpPr>
          <p:nvPr>
            <p:ph idx="1"/>
          </p:nvPr>
        </p:nvSpPr>
        <p:spPr>
          <a:xfrm>
            <a:off x="149678" y="1429471"/>
            <a:ext cx="8226101" cy="352676"/>
          </a:xfrm>
        </p:spPr>
        <p:txBody>
          <a:bodyPr>
            <a:normAutofit fontScale="92500" lnSpcReduction="10000"/>
          </a:bodyPr>
          <a:lstStyle/>
          <a:p>
            <a:pPr marL="0" indent="0">
              <a:buNone/>
            </a:pPr>
            <a:r>
              <a:rPr lang="en-US" altLang="ja-JP" b="1" dirty="0"/>
              <a:t>STEP3</a:t>
            </a:r>
            <a:r>
              <a:rPr lang="ja-JP" altLang="en-US" b="1" dirty="0"/>
              <a:t>　ニーズを見つける</a:t>
            </a:r>
            <a:endParaRPr lang="en-US" altLang="ja-JP" b="1" dirty="0"/>
          </a:p>
        </p:txBody>
      </p:sp>
      <p:graphicFrame>
        <p:nvGraphicFramePr>
          <p:cNvPr id="7" name="図表 6">
            <a:extLst>
              <a:ext uri="{FF2B5EF4-FFF2-40B4-BE49-F238E27FC236}">
                <a16:creationId xmlns:a16="http://schemas.microsoft.com/office/drawing/2014/main" id="{3075807F-C3C5-609C-20BB-0C22CD8D3410}"/>
              </a:ext>
            </a:extLst>
          </p:cNvPr>
          <p:cNvGraphicFramePr/>
          <p:nvPr>
            <p:extLst>
              <p:ext uri="{D42A27DB-BD31-4B8C-83A1-F6EECF244321}">
                <p14:modId xmlns:p14="http://schemas.microsoft.com/office/powerpoint/2010/main" val="2999357782"/>
              </p:ext>
            </p:extLst>
          </p:nvPr>
        </p:nvGraphicFramePr>
        <p:xfrm>
          <a:off x="319314" y="2104571"/>
          <a:ext cx="8519885" cy="197273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13" name="図表 12">
            <a:extLst>
              <a:ext uri="{FF2B5EF4-FFF2-40B4-BE49-F238E27FC236}">
                <a16:creationId xmlns:a16="http://schemas.microsoft.com/office/drawing/2014/main" id="{E7E35433-36E0-DA1B-36C8-E7DC3D31C09E}"/>
              </a:ext>
            </a:extLst>
          </p:cNvPr>
          <p:cNvGraphicFramePr/>
          <p:nvPr>
            <p:extLst>
              <p:ext uri="{D42A27DB-BD31-4B8C-83A1-F6EECF244321}">
                <p14:modId xmlns:p14="http://schemas.microsoft.com/office/powerpoint/2010/main" val="2599861747"/>
              </p:ext>
            </p:extLst>
          </p:nvPr>
        </p:nvGraphicFramePr>
        <p:xfrm>
          <a:off x="2743200" y="4238170"/>
          <a:ext cx="6096000" cy="1378859"/>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sp>
        <p:nvSpPr>
          <p:cNvPr id="16" name="矢印: 下 15">
            <a:extLst>
              <a:ext uri="{FF2B5EF4-FFF2-40B4-BE49-F238E27FC236}">
                <a16:creationId xmlns:a16="http://schemas.microsoft.com/office/drawing/2014/main" id="{D6E16A3C-1FB2-259C-DD0A-4344F48143FF}"/>
              </a:ext>
            </a:extLst>
          </p:cNvPr>
          <p:cNvSpPr/>
          <p:nvPr/>
        </p:nvSpPr>
        <p:spPr>
          <a:xfrm>
            <a:off x="7620000" y="3715657"/>
            <a:ext cx="696686" cy="449943"/>
          </a:xfrm>
          <a:prstGeom prst="downArrow">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4043099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B2A326-27A3-94A8-0F5F-803F8DE600C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903E60A6-9E51-D8AD-BD0D-5AD67E695EE3}"/>
              </a:ext>
            </a:extLst>
          </p:cNvPr>
          <p:cNvSpPr>
            <a:spLocks noGrp="1"/>
          </p:cNvSpPr>
          <p:nvPr>
            <p:ph type="title"/>
          </p:nvPr>
        </p:nvSpPr>
        <p:spPr>
          <a:xfrm>
            <a:off x="1302327" y="286328"/>
            <a:ext cx="6458145" cy="886827"/>
          </a:xfrm>
        </p:spPr>
        <p:txBody>
          <a:bodyPr>
            <a:normAutofit/>
          </a:bodyPr>
          <a:lstStyle/>
          <a:p>
            <a:r>
              <a:rPr lang="ja-JP" altLang="en-US" sz="3200" b="1" dirty="0">
                <a:latin typeface="HG丸ｺﾞｼｯｸM-PRO" panose="020F0600000000000000" pitchFamily="50" charset="-128"/>
                <a:ea typeface="HG丸ｺﾞｼｯｸM-PRO" panose="020F0600000000000000" pitchFamily="50" charset="-128"/>
              </a:rPr>
              <a:t>パーソン・センタード・ケア入門</a:t>
            </a:r>
            <a:endParaRPr kumimoji="1" lang="ja-JP" altLang="en-US" sz="3200" b="1" dirty="0">
              <a:latin typeface="HG丸ｺﾞｼｯｸM-PRO" panose="020F0600000000000000" pitchFamily="50" charset="-128"/>
              <a:ea typeface="HG丸ｺﾞｼｯｸM-PRO" panose="020F0600000000000000" pitchFamily="50" charset="-128"/>
            </a:endParaRPr>
          </a:p>
        </p:txBody>
      </p:sp>
      <p:sp>
        <p:nvSpPr>
          <p:cNvPr id="4" name="日付プレースホルダー 3">
            <a:extLst>
              <a:ext uri="{FF2B5EF4-FFF2-40B4-BE49-F238E27FC236}">
                <a16:creationId xmlns:a16="http://schemas.microsoft.com/office/drawing/2014/main" id="{0C16F759-7967-A4AF-7B4F-6E1F433EEC4F}"/>
              </a:ext>
            </a:extLst>
          </p:cNvPr>
          <p:cNvSpPr>
            <a:spLocks noGrp="1"/>
          </p:cNvSpPr>
          <p:nvPr>
            <p:ph type="dt" sz="half" idx="10"/>
          </p:nvPr>
        </p:nvSpPr>
        <p:spPr/>
        <p:txBody>
          <a:bodyPr/>
          <a:lstStyle/>
          <a:p>
            <a:fld id="{E32B88FC-793C-4CFD-BF61-6BE2C4D47015}" type="datetime1">
              <a:rPr kumimoji="1" lang="ja-JP" altLang="en-US" smtClean="0"/>
              <a:t>2026/2/18</a:t>
            </a:fld>
            <a:endParaRPr kumimoji="1" lang="ja-JP" altLang="en-US"/>
          </a:p>
        </p:txBody>
      </p:sp>
      <p:sp>
        <p:nvSpPr>
          <p:cNvPr id="5" name="スライド番号プレースホルダー 4">
            <a:extLst>
              <a:ext uri="{FF2B5EF4-FFF2-40B4-BE49-F238E27FC236}">
                <a16:creationId xmlns:a16="http://schemas.microsoft.com/office/drawing/2014/main" id="{D890D159-EC67-1877-C2A3-87A22A036D9F}"/>
              </a:ext>
            </a:extLst>
          </p:cNvPr>
          <p:cNvSpPr>
            <a:spLocks noGrp="1"/>
          </p:cNvSpPr>
          <p:nvPr>
            <p:ph type="sldNum" sz="quarter" idx="12"/>
          </p:nvPr>
        </p:nvSpPr>
        <p:spPr/>
        <p:txBody>
          <a:bodyPr/>
          <a:lstStyle/>
          <a:p>
            <a:fld id="{A1E858C7-7B3D-4242-98FE-1F9BDE6F0F1F}" type="slidenum">
              <a:rPr kumimoji="1" lang="ja-JP" altLang="en-US" smtClean="0"/>
              <a:t>23</a:t>
            </a:fld>
            <a:endParaRPr kumimoji="1" lang="ja-JP" altLang="en-US"/>
          </a:p>
        </p:txBody>
      </p:sp>
      <p:pic>
        <p:nvPicPr>
          <p:cNvPr id="20" name="図 19">
            <a:extLst>
              <a:ext uri="{FF2B5EF4-FFF2-40B4-BE49-F238E27FC236}">
                <a16:creationId xmlns:a16="http://schemas.microsoft.com/office/drawing/2014/main" id="{9D015727-FB5E-0B91-4A16-C3430644CA2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0765" y="66820"/>
            <a:ext cx="1143143" cy="1143143"/>
          </a:xfrm>
          <a:prstGeom prst="rect">
            <a:avLst/>
          </a:prstGeom>
          <a:noFill/>
          <a:ln>
            <a:noFill/>
          </a:ln>
        </p:spPr>
      </p:pic>
      <p:cxnSp>
        <p:nvCxnSpPr>
          <p:cNvPr id="23" name="直線コネクタ 22">
            <a:extLst>
              <a:ext uri="{FF2B5EF4-FFF2-40B4-BE49-F238E27FC236}">
                <a16:creationId xmlns:a16="http://schemas.microsoft.com/office/drawing/2014/main" id="{DDA7C73C-F565-DFB4-D48B-787DFAB13A48}"/>
              </a:ext>
            </a:extLst>
          </p:cNvPr>
          <p:cNvCxnSpPr/>
          <p:nvPr/>
        </p:nvCxnSpPr>
        <p:spPr>
          <a:xfrm>
            <a:off x="1071416" y="1108364"/>
            <a:ext cx="6945745" cy="0"/>
          </a:xfrm>
          <a:prstGeom prst="line">
            <a:avLst/>
          </a:prstGeom>
          <a:ln w="57150">
            <a:solidFill>
              <a:srgbClr val="C00000"/>
            </a:solidFill>
          </a:ln>
        </p:spPr>
        <p:style>
          <a:lnRef idx="1">
            <a:schemeClr val="dk1"/>
          </a:lnRef>
          <a:fillRef idx="0">
            <a:schemeClr val="dk1"/>
          </a:fillRef>
          <a:effectRef idx="0">
            <a:schemeClr val="dk1"/>
          </a:effectRef>
          <a:fontRef idx="minor">
            <a:schemeClr val="tx1"/>
          </a:fontRef>
        </p:style>
      </p:cxnSp>
      <p:sp>
        <p:nvSpPr>
          <p:cNvPr id="24" name="正方形/長方形 23">
            <a:extLst>
              <a:ext uri="{FF2B5EF4-FFF2-40B4-BE49-F238E27FC236}">
                <a16:creationId xmlns:a16="http://schemas.microsoft.com/office/drawing/2014/main" id="{60D95AA4-6ECB-3E07-5DBE-ECC13451E4F3}"/>
              </a:ext>
            </a:extLst>
          </p:cNvPr>
          <p:cNvSpPr/>
          <p:nvPr/>
        </p:nvSpPr>
        <p:spPr>
          <a:xfrm>
            <a:off x="0" y="6428509"/>
            <a:ext cx="9144000" cy="429491"/>
          </a:xfrm>
          <a:prstGeom prst="rect">
            <a:avLst/>
          </a:prstGeom>
          <a:solidFill>
            <a:srgbClr val="C8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D3701520-4F8A-E0AB-1BF3-7A651FC2E159}"/>
              </a:ext>
            </a:extLst>
          </p:cNvPr>
          <p:cNvSpPr/>
          <p:nvPr/>
        </p:nvSpPr>
        <p:spPr>
          <a:xfrm>
            <a:off x="0" y="6234545"/>
            <a:ext cx="9144000" cy="138546"/>
          </a:xfrm>
          <a:prstGeom prst="rect">
            <a:avLst/>
          </a:prstGeom>
          <a:solidFill>
            <a:srgbClr val="FF717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534C49E2-E10B-7ADA-9CDD-4EAC86CAF080}"/>
              </a:ext>
            </a:extLst>
          </p:cNvPr>
          <p:cNvSpPr txBox="1"/>
          <p:nvPr/>
        </p:nvSpPr>
        <p:spPr>
          <a:xfrm>
            <a:off x="4568632" y="6593365"/>
            <a:ext cx="4509569" cy="253916"/>
          </a:xfrm>
          <a:prstGeom prst="rect">
            <a:avLst/>
          </a:prstGeom>
          <a:noFill/>
        </p:spPr>
        <p:txBody>
          <a:bodyPr wrap="none" rtlCol="0">
            <a:spAutoFit/>
          </a:bodyPr>
          <a:lstStyle/>
          <a:p>
            <a:pPr algn="r"/>
            <a:r>
              <a:rPr lang="ja-JP" altLang="ja-JP"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文部科学省</a:t>
            </a:r>
            <a:r>
              <a:rPr lang="ja-JP" altLang="en-US"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a:t>
            </a:r>
            <a:r>
              <a:rPr lang="ja-JP" altLang="ja-JP" sz="1050" dirty="0">
                <a:solidFill>
                  <a:schemeClr val="bg1"/>
                </a:solidFill>
                <a:effectLst/>
                <a:ea typeface="BIZ UDP明朝 Medium" panose="02020500000000000000" pitchFamily="18" charset="-128"/>
                <a:cs typeface="Times New Roman" panose="02020603050405020304" pitchFamily="18" charset="0"/>
              </a:rPr>
              <a:t>『訪問歯科衛生士育成のためのリカレント教育モデル構築事業』</a:t>
            </a:r>
            <a:endParaRPr kumimoji="1" lang="ja-JP" altLang="en-US" sz="1050" dirty="0">
              <a:solidFill>
                <a:schemeClr val="bg1"/>
              </a:solidFill>
            </a:endParaRPr>
          </a:p>
        </p:txBody>
      </p:sp>
      <p:sp>
        <p:nvSpPr>
          <p:cNvPr id="14" name="コンテンツ プレースホルダー 2">
            <a:extLst>
              <a:ext uri="{FF2B5EF4-FFF2-40B4-BE49-F238E27FC236}">
                <a16:creationId xmlns:a16="http://schemas.microsoft.com/office/drawing/2014/main" id="{B8367BF5-EBDB-5BC0-8531-A158EC785877}"/>
              </a:ext>
            </a:extLst>
          </p:cNvPr>
          <p:cNvSpPr>
            <a:spLocks noGrp="1"/>
          </p:cNvSpPr>
          <p:nvPr>
            <p:ph idx="1"/>
          </p:nvPr>
        </p:nvSpPr>
        <p:spPr>
          <a:xfrm>
            <a:off x="294821" y="1298842"/>
            <a:ext cx="8645979" cy="352676"/>
          </a:xfrm>
        </p:spPr>
        <p:txBody>
          <a:bodyPr>
            <a:normAutofit fontScale="92500" lnSpcReduction="10000"/>
          </a:bodyPr>
          <a:lstStyle/>
          <a:p>
            <a:pPr marL="0" indent="0">
              <a:buNone/>
            </a:pPr>
            <a:r>
              <a:rPr lang="ja-JP" altLang="en-US" b="1" dirty="0"/>
              <a:t>ケアプランを立てる　５つの心理的ニーズを損なう行為、高める行為</a:t>
            </a:r>
            <a:endParaRPr lang="en-US" altLang="ja-JP" b="1" dirty="0"/>
          </a:p>
        </p:txBody>
      </p:sp>
      <p:graphicFrame>
        <p:nvGraphicFramePr>
          <p:cNvPr id="3" name="表 2">
            <a:extLst>
              <a:ext uri="{FF2B5EF4-FFF2-40B4-BE49-F238E27FC236}">
                <a16:creationId xmlns:a16="http://schemas.microsoft.com/office/drawing/2014/main" id="{91F7A2D3-C875-BEE5-EA64-ED0011FE28FC}"/>
              </a:ext>
            </a:extLst>
          </p:cNvPr>
          <p:cNvGraphicFramePr>
            <a:graphicFrameLocks noGrp="1"/>
          </p:cNvGraphicFramePr>
          <p:nvPr>
            <p:extLst>
              <p:ext uri="{D42A27DB-BD31-4B8C-83A1-F6EECF244321}">
                <p14:modId xmlns:p14="http://schemas.microsoft.com/office/powerpoint/2010/main" val="3797368863"/>
              </p:ext>
            </p:extLst>
          </p:nvPr>
        </p:nvGraphicFramePr>
        <p:xfrm>
          <a:off x="246742" y="1654629"/>
          <a:ext cx="8752115" cy="4532443"/>
        </p:xfrm>
        <a:graphic>
          <a:graphicData uri="http://schemas.openxmlformats.org/drawingml/2006/table">
            <a:tbl>
              <a:tblPr firstRow="1" firstCol="1" bandRow="1">
                <a:tableStyleId>{5C22544A-7EE6-4342-B048-85BDC9FD1C3A}</a:tableStyleId>
              </a:tblPr>
              <a:tblGrid>
                <a:gridCol w="1634521">
                  <a:extLst>
                    <a:ext uri="{9D8B030D-6E8A-4147-A177-3AD203B41FA5}">
                      <a16:colId xmlns:a16="http://schemas.microsoft.com/office/drawing/2014/main" val="1477510923"/>
                    </a:ext>
                  </a:extLst>
                </a:gridCol>
                <a:gridCol w="3224463">
                  <a:extLst>
                    <a:ext uri="{9D8B030D-6E8A-4147-A177-3AD203B41FA5}">
                      <a16:colId xmlns:a16="http://schemas.microsoft.com/office/drawing/2014/main" val="3814497697"/>
                    </a:ext>
                  </a:extLst>
                </a:gridCol>
                <a:gridCol w="3893131">
                  <a:extLst>
                    <a:ext uri="{9D8B030D-6E8A-4147-A177-3AD203B41FA5}">
                      <a16:colId xmlns:a16="http://schemas.microsoft.com/office/drawing/2014/main" val="2522265913"/>
                    </a:ext>
                  </a:extLst>
                </a:gridCol>
              </a:tblGrid>
              <a:tr h="251802">
                <a:tc>
                  <a:txBody>
                    <a:bodyPr/>
                    <a:lstStyle/>
                    <a:p>
                      <a:pPr>
                        <a:buNone/>
                      </a:pPr>
                      <a:r>
                        <a:rPr lang="en-US" sz="1600" kern="100">
                          <a:effectLst/>
                        </a:rPr>
                        <a:t> </a:t>
                      </a:r>
                      <a:endParaRPr lang="ja-JP" sz="16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84991" marR="84991" marT="0" marB="0"/>
                </a:tc>
                <a:tc>
                  <a:txBody>
                    <a:bodyPr/>
                    <a:lstStyle/>
                    <a:p>
                      <a:pPr>
                        <a:buNone/>
                      </a:pPr>
                      <a:r>
                        <a:rPr lang="ja-JP" sz="1600" kern="100">
                          <a:effectLst/>
                        </a:rPr>
                        <a:t>パーソンフッドを損なう行為</a:t>
                      </a:r>
                      <a:endParaRPr lang="ja-JP" sz="16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84991" marR="84991" marT="0" marB="0"/>
                </a:tc>
                <a:tc>
                  <a:txBody>
                    <a:bodyPr/>
                    <a:lstStyle/>
                    <a:p>
                      <a:pPr>
                        <a:buNone/>
                      </a:pPr>
                      <a:r>
                        <a:rPr lang="ja-JP" sz="1600" kern="100" dirty="0">
                          <a:effectLst/>
                        </a:rPr>
                        <a:t>パーソンフッドを高める行為</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84991" marR="84991" marT="0" marB="0"/>
                </a:tc>
                <a:extLst>
                  <a:ext uri="{0D108BD9-81ED-4DB2-BD59-A6C34878D82A}">
                    <a16:rowId xmlns:a16="http://schemas.microsoft.com/office/drawing/2014/main" val="3360282045"/>
                  </a:ext>
                </a:extLst>
              </a:tr>
              <a:tr h="755407">
                <a:tc>
                  <a:txBody>
                    <a:bodyPr/>
                    <a:lstStyle/>
                    <a:p>
                      <a:pPr>
                        <a:buNone/>
                      </a:pPr>
                      <a:r>
                        <a:rPr lang="ja-JP" sz="1600" kern="100">
                          <a:effectLst/>
                        </a:rPr>
                        <a:t>やすらぎ</a:t>
                      </a:r>
                      <a:endParaRPr lang="ja-JP" sz="16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84991" marR="84991" marT="0" marB="0"/>
                </a:tc>
                <a:tc>
                  <a:txBody>
                    <a:bodyPr/>
                    <a:lstStyle/>
                    <a:p>
                      <a:pPr>
                        <a:buNone/>
                      </a:pPr>
                      <a:r>
                        <a:rPr lang="ja-JP" sz="1600" kern="100" dirty="0">
                          <a:effectLst/>
                        </a:rPr>
                        <a:t>怖がらせること</a:t>
                      </a:r>
                    </a:p>
                    <a:p>
                      <a:pPr>
                        <a:buNone/>
                      </a:pPr>
                      <a:r>
                        <a:rPr lang="ja-JP" sz="1600" kern="100" dirty="0">
                          <a:effectLst/>
                        </a:rPr>
                        <a:t>後回しにすること</a:t>
                      </a:r>
                    </a:p>
                    <a:p>
                      <a:pPr>
                        <a:buNone/>
                      </a:pPr>
                      <a:r>
                        <a:rPr lang="ja-JP" sz="1600" kern="100" dirty="0">
                          <a:effectLst/>
                        </a:rPr>
                        <a:t>急がせること</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84991" marR="84991" marT="0" marB="0"/>
                </a:tc>
                <a:tc>
                  <a:txBody>
                    <a:bodyPr/>
                    <a:lstStyle/>
                    <a:p>
                      <a:pPr>
                        <a:buNone/>
                      </a:pPr>
                      <a:r>
                        <a:rPr lang="ja-JP" sz="1600" kern="100">
                          <a:effectLst/>
                        </a:rPr>
                        <a:t>思いやること</a:t>
                      </a:r>
                    </a:p>
                    <a:p>
                      <a:pPr>
                        <a:buNone/>
                      </a:pPr>
                      <a:r>
                        <a:rPr lang="ja-JP" sz="1600" kern="100">
                          <a:effectLst/>
                        </a:rPr>
                        <a:t>包み込むこと</a:t>
                      </a:r>
                    </a:p>
                    <a:p>
                      <a:pPr>
                        <a:buNone/>
                      </a:pPr>
                      <a:r>
                        <a:rPr lang="ja-JP" sz="1600" kern="100">
                          <a:effectLst/>
                        </a:rPr>
                        <a:t>リラックスできるペース</a:t>
                      </a:r>
                      <a:endParaRPr lang="ja-JP" sz="16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84991" marR="84991" marT="0" marB="0"/>
                </a:tc>
                <a:extLst>
                  <a:ext uri="{0D108BD9-81ED-4DB2-BD59-A6C34878D82A}">
                    <a16:rowId xmlns:a16="http://schemas.microsoft.com/office/drawing/2014/main" val="1195448899"/>
                  </a:ext>
                </a:extLst>
              </a:tr>
              <a:tr h="755407">
                <a:tc>
                  <a:txBody>
                    <a:bodyPr/>
                    <a:lstStyle/>
                    <a:p>
                      <a:pPr>
                        <a:buNone/>
                      </a:pPr>
                      <a:r>
                        <a:rPr lang="ja-JP" sz="1600" kern="100">
                          <a:effectLst/>
                        </a:rPr>
                        <a:t>自分らしさ</a:t>
                      </a:r>
                      <a:endParaRPr lang="ja-JP" sz="16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84991" marR="84991" marT="0" marB="0"/>
                </a:tc>
                <a:tc>
                  <a:txBody>
                    <a:bodyPr/>
                    <a:lstStyle/>
                    <a:p>
                      <a:pPr>
                        <a:buNone/>
                      </a:pPr>
                      <a:r>
                        <a:rPr lang="ja-JP" sz="1600" kern="100" dirty="0">
                          <a:effectLst/>
                        </a:rPr>
                        <a:t>子ども扱いすること</a:t>
                      </a:r>
                    </a:p>
                    <a:p>
                      <a:pPr>
                        <a:buNone/>
                      </a:pPr>
                      <a:r>
                        <a:rPr lang="ja-JP" sz="1600" kern="100" dirty="0">
                          <a:effectLst/>
                        </a:rPr>
                        <a:t>好ましくない区分けをすること</a:t>
                      </a:r>
                    </a:p>
                    <a:p>
                      <a:pPr>
                        <a:buNone/>
                      </a:pPr>
                      <a:r>
                        <a:rPr lang="ja-JP" sz="1600" kern="100" dirty="0">
                          <a:effectLst/>
                        </a:rPr>
                        <a:t>侮辱すること</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84991" marR="84991" marT="0" marB="0"/>
                </a:tc>
                <a:tc>
                  <a:txBody>
                    <a:bodyPr/>
                    <a:lstStyle/>
                    <a:p>
                      <a:pPr>
                        <a:buNone/>
                      </a:pPr>
                      <a:r>
                        <a:rPr lang="ja-JP" sz="1600" kern="100" dirty="0">
                          <a:effectLst/>
                        </a:rPr>
                        <a:t>尊敬すること</a:t>
                      </a:r>
                    </a:p>
                    <a:p>
                      <a:pPr>
                        <a:buNone/>
                      </a:pPr>
                      <a:r>
                        <a:rPr lang="ja-JP" sz="1600" kern="100" dirty="0">
                          <a:effectLst/>
                        </a:rPr>
                        <a:t>受け入れること</a:t>
                      </a:r>
                    </a:p>
                    <a:p>
                      <a:pPr>
                        <a:buNone/>
                      </a:pPr>
                      <a:r>
                        <a:rPr lang="ja-JP" sz="1600" kern="100" dirty="0">
                          <a:effectLst/>
                        </a:rPr>
                        <a:t>喜びあうこと</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84991" marR="84991" marT="0" marB="0"/>
                </a:tc>
                <a:extLst>
                  <a:ext uri="{0D108BD9-81ED-4DB2-BD59-A6C34878D82A}">
                    <a16:rowId xmlns:a16="http://schemas.microsoft.com/office/drawing/2014/main" val="4089109790"/>
                  </a:ext>
                </a:extLst>
              </a:tr>
              <a:tr h="755407">
                <a:tc>
                  <a:txBody>
                    <a:bodyPr/>
                    <a:lstStyle/>
                    <a:p>
                      <a:pPr>
                        <a:buNone/>
                      </a:pPr>
                      <a:r>
                        <a:rPr lang="ja-JP" sz="1600" kern="100">
                          <a:effectLst/>
                        </a:rPr>
                        <a:t>結びつき</a:t>
                      </a:r>
                      <a:endParaRPr lang="ja-JP" sz="16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84991" marR="84991" marT="0" marB="0"/>
                </a:tc>
                <a:tc>
                  <a:txBody>
                    <a:bodyPr/>
                    <a:lstStyle/>
                    <a:p>
                      <a:pPr>
                        <a:buNone/>
                      </a:pPr>
                      <a:r>
                        <a:rPr lang="ja-JP" sz="1600" kern="100" dirty="0">
                          <a:effectLst/>
                        </a:rPr>
                        <a:t>非難すること</a:t>
                      </a:r>
                    </a:p>
                    <a:p>
                      <a:pPr>
                        <a:buNone/>
                      </a:pPr>
                      <a:r>
                        <a:rPr lang="ja-JP" sz="1600" kern="100" dirty="0">
                          <a:effectLst/>
                        </a:rPr>
                        <a:t>だましたり</a:t>
                      </a:r>
                      <a:r>
                        <a:rPr lang="ja-JP" altLang="en-US" sz="1600" kern="100" dirty="0">
                          <a:effectLst/>
                        </a:rPr>
                        <a:t>うそをつく</a:t>
                      </a:r>
                      <a:r>
                        <a:rPr lang="ja-JP" sz="1600" kern="100" dirty="0">
                          <a:effectLst/>
                        </a:rPr>
                        <a:t>こと</a:t>
                      </a:r>
                    </a:p>
                    <a:p>
                      <a:pPr>
                        <a:buNone/>
                      </a:pPr>
                      <a:r>
                        <a:rPr lang="ja-JP" sz="1600" kern="100" dirty="0">
                          <a:effectLst/>
                        </a:rPr>
                        <a:t>わかろうとしないこと</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84991" marR="84991" marT="0" marB="0"/>
                </a:tc>
                <a:tc>
                  <a:txBody>
                    <a:bodyPr/>
                    <a:lstStyle/>
                    <a:p>
                      <a:pPr>
                        <a:buNone/>
                      </a:pPr>
                      <a:r>
                        <a:rPr lang="ja-JP" sz="1600" kern="100" dirty="0">
                          <a:effectLst/>
                        </a:rPr>
                        <a:t>尊重すること</a:t>
                      </a:r>
                    </a:p>
                    <a:p>
                      <a:pPr>
                        <a:buNone/>
                      </a:pPr>
                      <a:r>
                        <a:rPr lang="ja-JP" sz="1600" kern="100" dirty="0">
                          <a:effectLst/>
                        </a:rPr>
                        <a:t>誠実であること</a:t>
                      </a:r>
                    </a:p>
                    <a:p>
                      <a:pPr>
                        <a:buNone/>
                      </a:pPr>
                      <a:r>
                        <a:rPr lang="ja-JP" sz="1600" kern="100" dirty="0">
                          <a:effectLst/>
                        </a:rPr>
                        <a:t>共感をもってわかろうとすること</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84991" marR="84991" marT="0" marB="0"/>
                </a:tc>
                <a:extLst>
                  <a:ext uri="{0D108BD9-81ED-4DB2-BD59-A6C34878D82A}">
                    <a16:rowId xmlns:a16="http://schemas.microsoft.com/office/drawing/2014/main" val="4120462459"/>
                  </a:ext>
                </a:extLst>
              </a:tr>
              <a:tr h="1007210">
                <a:tc>
                  <a:txBody>
                    <a:bodyPr/>
                    <a:lstStyle/>
                    <a:p>
                      <a:pPr>
                        <a:buNone/>
                      </a:pPr>
                      <a:r>
                        <a:rPr lang="ja-JP" sz="1600" kern="100">
                          <a:effectLst/>
                        </a:rPr>
                        <a:t>たずさわること</a:t>
                      </a:r>
                      <a:endParaRPr lang="ja-JP" sz="16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84991" marR="84991" marT="0" marB="0"/>
                </a:tc>
                <a:tc>
                  <a:txBody>
                    <a:bodyPr/>
                    <a:lstStyle/>
                    <a:p>
                      <a:pPr>
                        <a:buNone/>
                      </a:pPr>
                      <a:r>
                        <a:rPr lang="ja-JP" sz="1600" kern="100" dirty="0">
                          <a:effectLst/>
                        </a:rPr>
                        <a:t>能力を使わせないこと</a:t>
                      </a:r>
                    </a:p>
                    <a:p>
                      <a:pPr>
                        <a:buNone/>
                      </a:pPr>
                      <a:r>
                        <a:rPr lang="ja-JP" sz="1600" kern="100" dirty="0">
                          <a:effectLst/>
                        </a:rPr>
                        <a:t>強制すること</a:t>
                      </a:r>
                    </a:p>
                    <a:p>
                      <a:pPr>
                        <a:buNone/>
                      </a:pPr>
                      <a:r>
                        <a:rPr lang="ja-JP" sz="1600" kern="100" dirty="0">
                          <a:effectLst/>
                        </a:rPr>
                        <a:t>中断させること</a:t>
                      </a:r>
                    </a:p>
                    <a:p>
                      <a:pPr>
                        <a:buNone/>
                      </a:pPr>
                      <a:r>
                        <a:rPr lang="ja-JP" sz="1600" kern="100" dirty="0">
                          <a:effectLst/>
                        </a:rPr>
                        <a:t>物扱いすること</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84991" marR="84991" marT="0" marB="0"/>
                </a:tc>
                <a:tc>
                  <a:txBody>
                    <a:bodyPr/>
                    <a:lstStyle/>
                    <a:p>
                      <a:pPr>
                        <a:buNone/>
                      </a:pPr>
                      <a:r>
                        <a:rPr lang="ja-JP" sz="1600" kern="100" dirty="0">
                          <a:effectLst/>
                        </a:rPr>
                        <a:t>能力を発揮できるようにすること</a:t>
                      </a:r>
                    </a:p>
                    <a:p>
                      <a:pPr>
                        <a:buNone/>
                      </a:pPr>
                      <a:r>
                        <a:rPr lang="ja-JP" sz="1600" kern="100" dirty="0">
                          <a:effectLst/>
                        </a:rPr>
                        <a:t>必要とされる支援をすること</a:t>
                      </a:r>
                    </a:p>
                    <a:p>
                      <a:pPr>
                        <a:buNone/>
                      </a:pPr>
                      <a:r>
                        <a:rPr lang="ja-JP" sz="1600" kern="100" dirty="0">
                          <a:effectLst/>
                        </a:rPr>
                        <a:t>関わりを継続できるようにすること</a:t>
                      </a:r>
                    </a:p>
                    <a:p>
                      <a:pPr>
                        <a:buNone/>
                      </a:pPr>
                      <a:r>
                        <a:rPr lang="ja-JP" sz="1600" kern="100" dirty="0">
                          <a:effectLst/>
                        </a:rPr>
                        <a:t>共に行うこと</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84991" marR="84991" marT="0" marB="0"/>
                </a:tc>
                <a:extLst>
                  <a:ext uri="{0D108BD9-81ED-4DB2-BD59-A6C34878D82A}">
                    <a16:rowId xmlns:a16="http://schemas.microsoft.com/office/drawing/2014/main" val="2868585156"/>
                  </a:ext>
                </a:extLst>
              </a:tr>
              <a:tr h="1007210">
                <a:tc>
                  <a:txBody>
                    <a:bodyPr/>
                    <a:lstStyle/>
                    <a:p>
                      <a:pPr>
                        <a:buNone/>
                      </a:pPr>
                      <a:r>
                        <a:rPr lang="ja-JP" sz="1600" kern="100">
                          <a:effectLst/>
                        </a:rPr>
                        <a:t>共にあること</a:t>
                      </a:r>
                      <a:endParaRPr lang="ja-JP" sz="16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84991" marR="84991" marT="0" marB="0"/>
                </a:tc>
                <a:tc>
                  <a:txBody>
                    <a:bodyPr/>
                    <a:lstStyle/>
                    <a:p>
                      <a:pPr>
                        <a:buNone/>
                      </a:pPr>
                      <a:r>
                        <a:rPr lang="ja-JP" sz="1600" kern="100">
                          <a:effectLst/>
                        </a:rPr>
                        <a:t>差別すること</a:t>
                      </a:r>
                    </a:p>
                    <a:p>
                      <a:pPr>
                        <a:buNone/>
                      </a:pPr>
                      <a:r>
                        <a:rPr lang="ja-JP" sz="1600" kern="100">
                          <a:effectLst/>
                        </a:rPr>
                        <a:t>無視すること</a:t>
                      </a:r>
                    </a:p>
                    <a:p>
                      <a:pPr>
                        <a:buNone/>
                      </a:pPr>
                      <a:r>
                        <a:rPr lang="ja-JP" sz="1600" kern="100">
                          <a:effectLst/>
                        </a:rPr>
                        <a:t>のけ者にすること</a:t>
                      </a:r>
                    </a:p>
                    <a:p>
                      <a:pPr>
                        <a:buNone/>
                      </a:pPr>
                      <a:r>
                        <a:rPr lang="ja-JP" sz="1600" kern="100">
                          <a:effectLst/>
                        </a:rPr>
                        <a:t>あざけること</a:t>
                      </a:r>
                      <a:endParaRPr lang="ja-JP" sz="1600" kern="100">
                        <a:effectLst/>
                        <a:latin typeface="游明朝" panose="02020400000000000000" pitchFamily="18" charset="-128"/>
                        <a:ea typeface="游明朝" panose="02020400000000000000" pitchFamily="18" charset="-128"/>
                        <a:cs typeface="Times New Roman" panose="02020603050405020304" pitchFamily="18" charset="0"/>
                      </a:endParaRPr>
                    </a:p>
                  </a:txBody>
                  <a:tcPr marL="84991" marR="84991" marT="0" marB="0"/>
                </a:tc>
                <a:tc>
                  <a:txBody>
                    <a:bodyPr/>
                    <a:lstStyle/>
                    <a:p>
                      <a:pPr>
                        <a:buNone/>
                      </a:pPr>
                      <a:r>
                        <a:rPr lang="ja-JP" sz="1600" kern="100" dirty="0">
                          <a:effectLst/>
                        </a:rPr>
                        <a:t>個性を認めること</a:t>
                      </a:r>
                    </a:p>
                    <a:p>
                      <a:pPr>
                        <a:buNone/>
                      </a:pPr>
                      <a:r>
                        <a:rPr lang="ja-JP" sz="1600" kern="100" dirty="0">
                          <a:effectLst/>
                        </a:rPr>
                        <a:t>共にあること</a:t>
                      </a:r>
                    </a:p>
                    <a:p>
                      <a:pPr>
                        <a:buNone/>
                      </a:pPr>
                      <a:r>
                        <a:rPr lang="ja-JP" sz="1600" kern="100" dirty="0">
                          <a:effectLst/>
                        </a:rPr>
                        <a:t>一員として感じられるようにすること</a:t>
                      </a:r>
                    </a:p>
                    <a:p>
                      <a:pPr>
                        <a:buNone/>
                      </a:pPr>
                      <a:r>
                        <a:rPr lang="ja-JP" sz="1600" kern="100" dirty="0">
                          <a:effectLst/>
                        </a:rPr>
                        <a:t>一緒に楽しむこと</a:t>
                      </a:r>
                      <a:endParaRPr lang="ja-JP" sz="16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84991" marR="84991" marT="0" marB="0"/>
                </a:tc>
                <a:extLst>
                  <a:ext uri="{0D108BD9-81ED-4DB2-BD59-A6C34878D82A}">
                    <a16:rowId xmlns:a16="http://schemas.microsoft.com/office/drawing/2014/main" val="1191210336"/>
                  </a:ext>
                </a:extLst>
              </a:tr>
            </a:tbl>
          </a:graphicData>
        </a:graphic>
      </p:graphicFrame>
    </p:spTree>
    <p:extLst>
      <p:ext uri="{BB962C8B-B14F-4D97-AF65-F5344CB8AC3E}">
        <p14:creationId xmlns:p14="http://schemas.microsoft.com/office/powerpoint/2010/main" val="35230606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F66BAF-B617-B17D-EF71-306FCA7274E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DE5C2C35-D566-8152-8ECD-59AA30D10B4A}"/>
              </a:ext>
            </a:extLst>
          </p:cNvPr>
          <p:cNvSpPr>
            <a:spLocks noGrp="1"/>
          </p:cNvSpPr>
          <p:nvPr>
            <p:ph type="title"/>
          </p:nvPr>
        </p:nvSpPr>
        <p:spPr>
          <a:xfrm>
            <a:off x="1302327" y="286328"/>
            <a:ext cx="6458145" cy="886827"/>
          </a:xfrm>
        </p:spPr>
        <p:txBody>
          <a:bodyPr>
            <a:normAutofit/>
          </a:bodyPr>
          <a:lstStyle/>
          <a:p>
            <a:r>
              <a:rPr lang="ja-JP" altLang="en-US" sz="3200" b="1" dirty="0">
                <a:latin typeface="HG丸ｺﾞｼｯｸM-PRO" panose="020F0600000000000000" pitchFamily="50" charset="-128"/>
                <a:ea typeface="HG丸ｺﾞｼｯｸM-PRO" panose="020F0600000000000000" pitchFamily="50" charset="-128"/>
              </a:rPr>
              <a:t>パーソン・センタード・ケア入門</a:t>
            </a:r>
            <a:endParaRPr kumimoji="1" lang="ja-JP" altLang="en-US" sz="3200" b="1" dirty="0">
              <a:latin typeface="HG丸ｺﾞｼｯｸM-PRO" panose="020F0600000000000000" pitchFamily="50" charset="-128"/>
              <a:ea typeface="HG丸ｺﾞｼｯｸM-PRO" panose="020F0600000000000000" pitchFamily="50" charset="-128"/>
            </a:endParaRPr>
          </a:p>
        </p:txBody>
      </p:sp>
      <p:sp>
        <p:nvSpPr>
          <p:cNvPr id="4" name="日付プレースホルダー 3">
            <a:extLst>
              <a:ext uri="{FF2B5EF4-FFF2-40B4-BE49-F238E27FC236}">
                <a16:creationId xmlns:a16="http://schemas.microsoft.com/office/drawing/2014/main" id="{F5EC8688-B1C5-ABEE-3680-DE8DB7720A12}"/>
              </a:ext>
            </a:extLst>
          </p:cNvPr>
          <p:cNvSpPr>
            <a:spLocks noGrp="1"/>
          </p:cNvSpPr>
          <p:nvPr>
            <p:ph type="dt" sz="half" idx="10"/>
          </p:nvPr>
        </p:nvSpPr>
        <p:spPr/>
        <p:txBody>
          <a:bodyPr/>
          <a:lstStyle/>
          <a:p>
            <a:fld id="{E32B88FC-793C-4CFD-BF61-6BE2C4D47015}" type="datetime1">
              <a:rPr kumimoji="1" lang="ja-JP" altLang="en-US" smtClean="0"/>
              <a:t>2026/2/18</a:t>
            </a:fld>
            <a:endParaRPr kumimoji="1" lang="ja-JP" altLang="en-US"/>
          </a:p>
        </p:txBody>
      </p:sp>
      <p:sp>
        <p:nvSpPr>
          <p:cNvPr id="5" name="スライド番号プレースホルダー 4">
            <a:extLst>
              <a:ext uri="{FF2B5EF4-FFF2-40B4-BE49-F238E27FC236}">
                <a16:creationId xmlns:a16="http://schemas.microsoft.com/office/drawing/2014/main" id="{DC02317A-D0FE-AE59-72DD-CF2F985DA7EF}"/>
              </a:ext>
            </a:extLst>
          </p:cNvPr>
          <p:cNvSpPr>
            <a:spLocks noGrp="1"/>
          </p:cNvSpPr>
          <p:nvPr>
            <p:ph type="sldNum" sz="quarter" idx="12"/>
          </p:nvPr>
        </p:nvSpPr>
        <p:spPr/>
        <p:txBody>
          <a:bodyPr/>
          <a:lstStyle/>
          <a:p>
            <a:fld id="{A1E858C7-7B3D-4242-98FE-1F9BDE6F0F1F}" type="slidenum">
              <a:rPr kumimoji="1" lang="ja-JP" altLang="en-US" smtClean="0"/>
              <a:t>24</a:t>
            </a:fld>
            <a:endParaRPr kumimoji="1" lang="ja-JP" altLang="en-US"/>
          </a:p>
        </p:txBody>
      </p:sp>
      <p:pic>
        <p:nvPicPr>
          <p:cNvPr id="20" name="図 19">
            <a:extLst>
              <a:ext uri="{FF2B5EF4-FFF2-40B4-BE49-F238E27FC236}">
                <a16:creationId xmlns:a16="http://schemas.microsoft.com/office/drawing/2014/main" id="{603C2C4B-097A-8692-4CBA-6C1E4B5E6C7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0765" y="66820"/>
            <a:ext cx="1143143" cy="1143143"/>
          </a:xfrm>
          <a:prstGeom prst="rect">
            <a:avLst/>
          </a:prstGeom>
          <a:noFill/>
          <a:ln>
            <a:noFill/>
          </a:ln>
        </p:spPr>
      </p:pic>
      <p:cxnSp>
        <p:nvCxnSpPr>
          <p:cNvPr id="23" name="直線コネクタ 22">
            <a:extLst>
              <a:ext uri="{FF2B5EF4-FFF2-40B4-BE49-F238E27FC236}">
                <a16:creationId xmlns:a16="http://schemas.microsoft.com/office/drawing/2014/main" id="{BBA083EA-C76E-967D-23A5-00192A6D4E5D}"/>
              </a:ext>
            </a:extLst>
          </p:cNvPr>
          <p:cNvCxnSpPr/>
          <p:nvPr/>
        </p:nvCxnSpPr>
        <p:spPr>
          <a:xfrm>
            <a:off x="1071416" y="1108364"/>
            <a:ext cx="6945745" cy="0"/>
          </a:xfrm>
          <a:prstGeom prst="line">
            <a:avLst/>
          </a:prstGeom>
          <a:ln w="57150">
            <a:solidFill>
              <a:srgbClr val="C00000"/>
            </a:solidFill>
          </a:ln>
        </p:spPr>
        <p:style>
          <a:lnRef idx="1">
            <a:schemeClr val="dk1"/>
          </a:lnRef>
          <a:fillRef idx="0">
            <a:schemeClr val="dk1"/>
          </a:fillRef>
          <a:effectRef idx="0">
            <a:schemeClr val="dk1"/>
          </a:effectRef>
          <a:fontRef idx="minor">
            <a:schemeClr val="tx1"/>
          </a:fontRef>
        </p:style>
      </p:cxnSp>
      <p:sp>
        <p:nvSpPr>
          <p:cNvPr id="24" name="正方形/長方形 23">
            <a:extLst>
              <a:ext uri="{FF2B5EF4-FFF2-40B4-BE49-F238E27FC236}">
                <a16:creationId xmlns:a16="http://schemas.microsoft.com/office/drawing/2014/main" id="{C9329A1C-3117-38E5-F717-0405CCFD3E59}"/>
              </a:ext>
            </a:extLst>
          </p:cNvPr>
          <p:cNvSpPr/>
          <p:nvPr/>
        </p:nvSpPr>
        <p:spPr>
          <a:xfrm>
            <a:off x="0" y="6428509"/>
            <a:ext cx="9144000" cy="429491"/>
          </a:xfrm>
          <a:prstGeom prst="rect">
            <a:avLst/>
          </a:prstGeom>
          <a:solidFill>
            <a:srgbClr val="C8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93623088-37BB-1A9E-7219-A88DF1554CAD}"/>
              </a:ext>
            </a:extLst>
          </p:cNvPr>
          <p:cNvSpPr/>
          <p:nvPr/>
        </p:nvSpPr>
        <p:spPr>
          <a:xfrm>
            <a:off x="0" y="6234545"/>
            <a:ext cx="9144000" cy="138546"/>
          </a:xfrm>
          <a:prstGeom prst="rect">
            <a:avLst/>
          </a:prstGeom>
          <a:solidFill>
            <a:srgbClr val="FF717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52347036-CEB7-6755-A72F-ADB1915DEB97}"/>
              </a:ext>
            </a:extLst>
          </p:cNvPr>
          <p:cNvSpPr txBox="1"/>
          <p:nvPr/>
        </p:nvSpPr>
        <p:spPr>
          <a:xfrm>
            <a:off x="4568632" y="6593365"/>
            <a:ext cx="4509569" cy="253916"/>
          </a:xfrm>
          <a:prstGeom prst="rect">
            <a:avLst/>
          </a:prstGeom>
          <a:noFill/>
        </p:spPr>
        <p:txBody>
          <a:bodyPr wrap="none" rtlCol="0">
            <a:spAutoFit/>
          </a:bodyPr>
          <a:lstStyle/>
          <a:p>
            <a:pPr algn="r"/>
            <a:r>
              <a:rPr lang="ja-JP" altLang="ja-JP"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文部科学省</a:t>
            </a:r>
            <a:r>
              <a:rPr lang="ja-JP" altLang="en-US"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a:t>
            </a:r>
            <a:r>
              <a:rPr lang="ja-JP" altLang="ja-JP" sz="1050" dirty="0">
                <a:solidFill>
                  <a:schemeClr val="bg1"/>
                </a:solidFill>
                <a:effectLst/>
                <a:ea typeface="BIZ UDP明朝 Medium" panose="02020500000000000000" pitchFamily="18" charset="-128"/>
                <a:cs typeface="Times New Roman" panose="02020603050405020304" pitchFamily="18" charset="0"/>
              </a:rPr>
              <a:t>『訪問歯科衛生士育成のためのリカレント教育モデル構築事業』</a:t>
            </a:r>
            <a:endParaRPr kumimoji="1" lang="ja-JP" altLang="en-US" sz="1050" dirty="0">
              <a:solidFill>
                <a:schemeClr val="bg1"/>
              </a:solidFill>
            </a:endParaRPr>
          </a:p>
        </p:txBody>
      </p:sp>
      <p:sp>
        <p:nvSpPr>
          <p:cNvPr id="14" name="コンテンツ プレースホルダー 2">
            <a:extLst>
              <a:ext uri="{FF2B5EF4-FFF2-40B4-BE49-F238E27FC236}">
                <a16:creationId xmlns:a16="http://schemas.microsoft.com/office/drawing/2014/main" id="{59852E64-A043-2149-DC52-9B8D0008EB7E}"/>
              </a:ext>
            </a:extLst>
          </p:cNvPr>
          <p:cNvSpPr>
            <a:spLocks noGrp="1"/>
          </p:cNvSpPr>
          <p:nvPr>
            <p:ph idx="1"/>
          </p:nvPr>
        </p:nvSpPr>
        <p:spPr>
          <a:xfrm>
            <a:off x="149678" y="1429471"/>
            <a:ext cx="8226101" cy="352676"/>
          </a:xfrm>
        </p:spPr>
        <p:txBody>
          <a:bodyPr>
            <a:normAutofit fontScale="92500" lnSpcReduction="10000"/>
          </a:bodyPr>
          <a:lstStyle/>
          <a:p>
            <a:pPr marL="0" indent="0">
              <a:buNone/>
            </a:pPr>
            <a:r>
              <a:rPr lang="ja-JP" altLang="en-US" b="1" dirty="0"/>
              <a:t>ケアの実施</a:t>
            </a:r>
            <a:endParaRPr lang="en-US" altLang="ja-JP" b="1" dirty="0"/>
          </a:p>
        </p:txBody>
      </p:sp>
      <p:sp>
        <p:nvSpPr>
          <p:cNvPr id="8" name="テキスト ボックス 7">
            <a:extLst>
              <a:ext uri="{FF2B5EF4-FFF2-40B4-BE49-F238E27FC236}">
                <a16:creationId xmlns:a16="http://schemas.microsoft.com/office/drawing/2014/main" id="{C5A5B9CE-BF84-1C42-873C-CD2F86D5A5C9}"/>
              </a:ext>
            </a:extLst>
          </p:cNvPr>
          <p:cNvSpPr txBox="1"/>
          <p:nvPr/>
        </p:nvSpPr>
        <p:spPr>
          <a:xfrm>
            <a:off x="384628" y="1995191"/>
            <a:ext cx="1908629" cy="338554"/>
          </a:xfrm>
          <a:prstGeom prst="rect">
            <a:avLst/>
          </a:prstGeom>
          <a:noFill/>
        </p:spPr>
        <p:txBody>
          <a:bodyPr wrap="square">
            <a:spAutoFit/>
          </a:bodyPr>
          <a:lstStyle/>
          <a:p>
            <a:r>
              <a:rPr kumimoji="1" lang="ja-JP" altLang="ja-JP" sz="1600" kern="1200" dirty="0">
                <a:solidFill>
                  <a:srgbClr val="0070C0"/>
                </a:solidFill>
                <a:effectLst/>
                <a:latin typeface="BIZ UDPゴシック" panose="020B0400000000000000" pitchFamily="50" charset="-128"/>
                <a:ea typeface="BIZ UDPゴシック" panose="020B0400000000000000" pitchFamily="50" charset="-128"/>
              </a:rPr>
              <a:t>１　出会いの準備</a:t>
            </a:r>
          </a:p>
        </p:txBody>
      </p:sp>
      <p:sp>
        <p:nvSpPr>
          <p:cNvPr id="12" name="テキスト ボックス 11">
            <a:extLst>
              <a:ext uri="{FF2B5EF4-FFF2-40B4-BE49-F238E27FC236}">
                <a16:creationId xmlns:a16="http://schemas.microsoft.com/office/drawing/2014/main" id="{88CA04BA-8835-AB5D-7D3C-BC571E7B730B}"/>
              </a:ext>
            </a:extLst>
          </p:cNvPr>
          <p:cNvSpPr txBox="1"/>
          <p:nvPr/>
        </p:nvSpPr>
        <p:spPr>
          <a:xfrm>
            <a:off x="2547257" y="2027181"/>
            <a:ext cx="6350000" cy="954107"/>
          </a:xfrm>
          <a:prstGeom prst="rect">
            <a:avLst/>
          </a:prstGeom>
          <a:noFill/>
        </p:spPr>
        <p:txBody>
          <a:bodyPr wrap="square">
            <a:spAutoFit/>
          </a:bodyPr>
          <a:lstStyle/>
          <a:p>
            <a:r>
              <a:rPr kumimoji="1" lang="ja-JP" altLang="ja-JP" sz="1400" kern="1200" dirty="0">
                <a:solidFill>
                  <a:srgbClr val="0070C0"/>
                </a:solidFill>
                <a:effectLst/>
                <a:latin typeface="BIZ UDPゴシック" panose="020B0400000000000000" pitchFamily="50" charset="-128"/>
                <a:ea typeface="BIZ UDPゴシック" panose="020B0400000000000000" pitchFamily="50" charset="-128"/>
              </a:rPr>
              <a:t>扉を３回ノックし３秒待って返事を待ちます。返事があれば入室します。</a:t>
            </a:r>
          </a:p>
          <a:p>
            <a:r>
              <a:rPr kumimoji="1" lang="ja-JP" altLang="ja-JP" sz="1400" kern="1200" dirty="0">
                <a:solidFill>
                  <a:srgbClr val="0070C0"/>
                </a:solidFill>
                <a:effectLst/>
                <a:latin typeface="BIZ UDPゴシック" panose="020B0400000000000000" pitchFamily="50" charset="-128"/>
                <a:ea typeface="BIZ UDPゴシック" panose="020B0400000000000000" pitchFamily="50" charset="-128"/>
              </a:rPr>
              <a:t>返事がない時は、再度３回ノックし３秒待ちます。返事があれば入室します。</a:t>
            </a:r>
          </a:p>
          <a:p>
            <a:r>
              <a:rPr kumimoji="1" lang="ja-JP" altLang="ja-JP" sz="1400" kern="1200" dirty="0">
                <a:solidFill>
                  <a:srgbClr val="0070C0"/>
                </a:solidFill>
                <a:effectLst/>
                <a:latin typeface="BIZ UDPゴシック" panose="020B0400000000000000" pitchFamily="50" charset="-128"/>
                <a:ea typeface="BIZ UDPゴシック" panose="020B0400000000000000" pitchFamily="50" charset="-128"/>
              </a:rPr>
              <a:t>返事がない時は、もう１回ノックして入室します。</a:t>
            </a:r>
          </a:p>
          <a:p>
            <a:r>
              <a:rPr kumimoji="1" lang="ja-JP" altLang="ja-JP" sz="1400" kern="1200" dirty="0">
                <a:solidFill>
                  <a:srgbClr val="0070C0"/>
                </a:solidFill>
                <a:effectLst/>
                <a:latin typeface="BIZ UDPゴシック" panose="020B0400000000000000" pitchFamily="50" charset="-128"/>
                <a:ea typeface="BIZ UDPゴシック" panose="020B0400000000000000" pitchFamily="50" charset="-128"/>
              </a:rPr>
              <a:t>相手の視線をつかんで、あなたが来たことを伝えます。</a:t>
            </a:r>
          </a:p>
        </p:txBody>
      </p:sp>
      <p:sp>
        <p:nvSpPr>
          <p:cNvPr id="18" name="テキスト ボックス 17">
            <a:extLst>
              <a:ext uri="{FF2B5EF4-FFF2-40B4-BE49-F238E27FC236}">
                <a16:creationId xmlns:a16="http://schemas.microsoft.com/office/drawing/2014/main" id="{35FECF04-6E10-F5C9-39C8-E288FC2E0CD4}"/>
              </a:ext>
            </a:extLst>
          </p:cNvPr>
          <p:cNvSpPr txBox="1"/>
          <p:nvPr/>
        </p:nvSpPr>
        <p:spPr>
          <a:xfrm>
            <a:off x="384629" y="3329560"/>
            <a:ext cx="2082800" cy="338554"/>
          </a:xfrm>
          <a:prstGeom prst="rect">
            <a:avLst/>
          </a:prstGeom>
          <a:noFill/>
        </p:spPr>
        <p:txBody>
          <a:bodyPr wrap="square">
            <a:spAutoFit/>
          </a:bodyPr>
          <a:lstStyle/>
          <a:p>
            <a:r>
              <a:rPr kumimoji="1" lang="ja-JP" altLang="ja-JP" sz="1600" kern="1200" dirty="0">
                <a:solidFill>
                  <a:srgbClr val="0070C0"/>
                </a:solidFill>
                <a:effectLst/>
                <a:latin typeface="BIZ UDPゴシック" panose="020B0400000000000000" pitchFamily="50" charset="-128"/>
                <a:ea typeface="BIZ UDPゴシック" panose="020B0400000000000000" pitchFamily="50" charset="-128"/>
              </a:rPr>
              <a:t>２　ケアの準備</a:t>
            </a:r>
          </a:p>
        </p:txBody>
      </p:sp>
      <p:sp>
        <p:nvSpPr>
          <p:cNvPr id="22" name="テキスト ボックス 21">
            <a:extLst>
              <a:ext uri="{FF2B5EF4-FFF2-40B4-BE49-F238E27FC236}">
                <a16:creationId xmlns:a16="http://schemas.microsoft.com/office/drawing/2014/main" id="{95BC81E0-3BB0-2D12-46AE-4E13835B6DD9}"/>
              </a:ext>
            </a:extLst>
          </p:cNvPr>
          <p:cNvSpPr txBox="1"/>
          <p:nvPr/>
        </p:nvSpPr>
        <p:spPr>
          <a:xfrm>
            <a:off x="2590800" y="3310136"/>
            <a:ext cx="6248400" cy="1169551"/>
          </a:xfrm>
          <a:prstGeom prst="rect">
            <a:avLst/>
          </a:prstGeom>
          <a:noFill/>
        </p:spPr>
        <p:txBody>
          <a:bodyPr wrap="square">
            <a:spAutoFit/>
          </a:bodyPr>
          <a:lstStyle/>
          <a:p>
            <a:r>
              <a:rPr kumimoji="1" lang="ja-JP" altLang="en-US" sz="1400" kern="1200" dirty="0">
                <a:solidFill>
                  <a:srgbClr val="0070C0"/>
                </a:solidFill>
                <a:effectLst/>
                <a:latin typeface="BIZ UDPゴシック" panose="020B0400000000000000" pitchFamily="50" charset="-128"/>
                <a:ea typeface="BIZ UDPゴシック" panose="020B0400000000000000" pitchFamily="50" charset="-128"/>
              </a:rPr>
              <a:t>斜め</a:t>
            </a:r>
            <a:r>
              <a:rPr kumimoji="1" lang="ja-JP" altLang="ja-JP" sz="1400" kern="1200" dirty="0">
                <a:solidFill>
                  <a:srgbClr val="0070C0"/>
                </a:solidFill>
                <a:effectLst/>
                <a:latin typeface="BIZ UDPゴシック" panose="020B0400000000000000" pitchFamily="50" charset="-128"/>
                <a:ea typeface="BIZ UDPゴシック" panose="020B0400000000000000" pitchFamily="50" charset="-128"/>
              </a:rPr>
              <a:t>から近づ</a:t>
            </a:r>
            <a:r>
              <a:rPr kumimoji="1" lang="ja-JP" altLang="en-US" sz="1400" kern="1200" dirty="0">
                <a:solidFill>
                  <a:srgbClr val="0070C0"/>
                </a:solidFill>
                <a:effectLst/>
                <a:latin typeface="BIZ UDPゴシック" panose="020B0400000000000000" pitchFamily="50" charset="-128"/>
                <a:ea typeface="BIZ UDPゴシック" panose="020B0400000000000000" pitchFamily="50" charset="-128"/>
              </a:rPr>
              <a:t>き</a:t>
            </a:r>
            <a:r>
              <a:rPr kumimoji="1" lang="ja-JP" altLang="ja-JP" sz="1400" kern="1200" dirty="0">
                <a:solidFill>
                  <a:srgbClr val="0070C0"/>
                </a:solidFill>
                <a:effectLst/>
                <a:latin typeface="BIZ UDPゴシック" panose="020B0400000000000000" pitchFamily="50" charset="-128"/>
                <a:ea typeface="BIZ UDPゴシック" panose="020B0400000000000000" pitchFamily="50" charset="-128"/>
              </a:rPr>
              <a:t>、</a:t>
            </a:r>
            <a:r>
              <a:rPr kumimoji="1" lang="ja-JP" altLang="en-US" sz="1400" kern="1200" dirty="0">
                <a:solidFill>
                  <a:srgbClr val="0070C0"/>
                </a:solidFill>
                <a:effectLst/>
                <a:latin typeface="BIZ UDPゴシック" panose="020B0400000000000000" pitchFamily="50" charset="-128"/>
                <a:ea typeface="BIZ UDPゴシック" panose="020B0400000000000000" pitchFamily="50" charset="-128"/>
              </a:rPr>
              <a:t>正面で</a:t>
            </a:r>
            <a:r>
              <a:rPr kumimoji="1" lang="ja-JP" altLang="ja-JP" sz="1400" kern="1200" dirty="0">
                <a:solidFill>
                  <a:srgbClr val="0070C0"/>
                </a:solidFill>
                <a:effectLst/>
                <a:latin typeface="BIZ UDPゴシック" panose="020B0400000000000000" pitchFamily="50" charset="-128"/>
                <a:ea typeface="BIZ UDPゴシック" panose="020B0400000000000000" pitchFamily="50" charset="-128"/>
              </a:rPr>
              <a:t>視線をとらえて目が合ったら２秒以内に話しかけます。</a:t>
            </a:r>
          </a:p>
          <a:p>
            <a:r>
              <a:rPr kumimoji="1" lang="ja-JP" altLang="ja-JP" sz="1400" kern="1200" dirty="0">
                <a:solidFill>
                  <a:srgbClr val="0070C0"/>
                </a:solidFill>
                <a:effectLst/>
                <a:latin typeface="BIZ UDPゴシック" panose="020B0400000000000000" pitchFamily="50" charset="-128"/>
                <a:ea typeface="BIZ UDPゴシック" panose="020B0400000000000000" pitchFamily="50" charset="-128"/>
              </a:rPr>
              <a:t>いきなりケアの話しはしません。最初にケアの話しをすると仕事をしに来たと思われます。</a:t>
            </a:r>
          </a:p>
          <a:p>
            <a:r>
              <a:rPr kumimoji="1" lang="ja-JP" altLang="ja-JP" sz="1400" kern="1200" dirty="0">
                <a:solidFill>
                  <a:srgbClr val="0070C0"/>
                </a:solidFill>
                <a:effectLst/>
                <a:latin typeface="BIZ UDPゴシック" panose="020B0400000000000000" pitchFamily="50" charset="-128"/>
                <a:ea typeface="BIZ UDPゴシック" panose="020B0400000000000000" pitchFamily="50" charset="-128"/>
              </a:rPr>
              <a:t>相手に触れて、やさしくケアの合意をとります。</a:t>
            </a:r>
          </a:p>
          <a:p>
            <a:r>
              <a:rPr kumimoji="1" lang="ja-JP" altLang="ja-JP" sz="1400" kern="1200" dirty="0">
                <a:solidFill>
                  <a:srgbClr val="0070C0"/>
                </a:solidFill>
                <a:effectLst/>
                <a:latin typeface="BIZ UDPゴシック" panose="020B0400000000000000" pitchFamily="50" charset="-128"/>
                <a:ea typeface="BIZ UDPゴシック" panose="020B0400000000000000" pitchFamily="50" charset="-128"/>
              </a:rPr>
              <a:t>３分以内にケアの合意がとれないときは、ケアは後にします。</a:t>
            </a:r>
          </a:p>
        </p:txBody>
      </p:sp>
      <p:sp>
        <p:nvSpPr>
          <p:cNvPr id="27" name="テキスト ボックス 26">
            <a:extLst>
              <a:ext uri="{FF2B5EF4-FFF2-40B4-BE49-F238E27FC236}">
                <a16:creationId xmlns:a16="http://schemas.microsoft.com/office/drawing/2014/main" id="{22A28DAA-FD7A-653A-2A1B-13DF3EA1C727}"/>
              </a:ext>
            </a:extLst>
          </p:cNvPr>
          <p:cNvSpPr txBox="1"/>
          <p:nvPr/>
        </p:nvSpPr>
        <p:spPr>
          <a:xfrm>
            <a:off x="457199" y="4720549"/>
            <a:ext cx="7133771" cy="338554"/>
          </a:xfrm>
          <a:prstGeom prst="rect">
            <a:avLst/>
          </a:prstGeom>
          <a:noFill/>
        </p:spPr>
        <p:txBody>
          <a:bodyPr wrap="square">
            <a:spAutoFit/>
          </a:bodyPr>
          <a:lstStyle/>
          <a:p>
            <a:r>
              <a:rPr kumimoji="1" lang="en-US" altLang="ja-JP" sz="1600" kern="1200" dirty="0">
                <a:solidFill>
                  <a:srgbClr val="0070C0"/>
                </a:solidFill>
                <a:effectLst/>
                <a:latin typeface="BIZ UDPゴシック" panose="020B0400000000000000" pitchFamily="50" charset="-128"/>
                <a:ea typeface="BIZ UDPゴシック" panose="020B0400000000000000" pitchFamily="50" charset="-128"/>
              </a:rPr>
              <a:t>3</a:t>
            </a:r>
            <a:r>
              <a:rPr kumimoji="1" lang="ja-JP" altLang="ja-JP" sz="1600" kern="1200" dirty="0">
                <a:solidFill>
                  <a:srgbClr val="0070C0"/>
                </a:solidFill>
                <a:effectLst/>
                <a:latin typeface="BIZ UDPゴシック" panose="020B0400000000000000" pitchFamily="50" charset="-128"/>
                <a:ea typeface="BIZ UDPゴシック" panose="020B0400000000000000" pitchFamily="50" charset="-128"/>
              </a:rPr>
              <a:t>　ケアの最中は、ポジティブな「知覚の連結」を意識します</a:t>
            </a:r>
          </a:p>
        </p:txBody>
      </p:sp>
      <p:sp>
        <p:nvSpPr>
          <p:cNvPr id="29" name="テキスト ボックス 28">
            <a:extLst>
              <a:ext uri="{FF2B5EF4-FFF2-40B4-BE49-F238E27FC236}">
                <a16:creationId xmlns:a16="http://schemas.microsoft.com/office/drawing/2014/main" id="{C29CA0D1-D3A3-7302-6D63-AB4C72A62889}"/>
              </a:ext>
            </a:extLst>
          </p:cNvPr>
          <p:cNvSpPr txBox="1"/>
          <p:nvPr/>
        </p:nvSpPr>
        <p:spPr>
          <a:xfrm>
            <a:off x="2619827" y="5073080"/>
            <a:ext cx="5217887" cy="738664"/>
          </a:xfrm>
          <a:prstGeom prst="rect">
            <a:avLst/>
          </a:prstGeom>
          <a:noFill/>
        </p:spPr>
        <p:txBody>
          <a:bodyPr wrap="square">
            <a:spAutoFit/>
          </a:bodyPr>
          <a:lstStyle/>
          <a:p>
            <a:r>
              <a:rPr kumimoji="1" lang="ja-JP" altLang="ja-JP" sz="1400" kern="1200" dirty="0">
                <a:solidFill>
                  <a:srgbClr val="0070C0"/>
                </a:solidFill>
                <a:effectLst/>
                <a:latin typeface="BIZ UDPゴシック" panose="020B0400000000000000" pitchFamily="50" charset="-128"/>
                <a:ea typeface="BIZ UDPゴシック" panose="020B0400000000000000" pitchFamily="50" charset="-128"/>
              </a:rPr>
              <a:t>「見る」「話す」「触れる」のうち２つ以上を同時に行います。</a:t>
            </a:r>
          </a:p>
          <a:p>
            <a:r>
              <a:rPr kumimoji="1" lang="ja-JP" altLang="ja-JP" sz="1400" kern="1200" dirty="0">
                <a:solidFill>
                  <a:srgbClr val="0070C0"/>
                </a:solidFill>
                <a:effectLst/>
                <a:latin typeface="BIZ UDPゴシック" panose="020B0400000000000000" pitchFamily="50" charset="-128"/>
                <a:ea typeface="BIZ UDPゴシック" panose="020B0400000000000000" pitchFamily="50" charset="-128"/>
              </a:rPr>
              <a:t>笑顔（見る）、穏やかな声（話す）、優しく（触れる）を連結させます。</a:t>
            </a:r>
          </a:p>
          <a:p>
            <a:r>
              <a:rPr kumimoji="1" lang="ja-JP" altLang="ja-JP" sz="1400" kern="1200" dirty="0">
                <a:solidFill>
                  <a:srgbClr val="0070C0"/>
                </a:solidFill>
                <a:effectLst/>
                <a:latin typeface="BIZ UDPゴシック" panose="020B0400000000000000" pitchFamily="50" charset="-128"/>
                <a:ea typeface="BIZ UDPゴシック" panose="020B0400000000000000" pitchFamily="50" charset="-128"/>
              </a:rPr>
              <a:t>複数の知覚情報を矛盾させないよう注意します。</a:t>
            </a:r>
          </a:p>
        </p:txBody>
      </p:sp>
    </p:spTree>
    <p:extLst>
      <p:ext uri="{BB962C8B-B14F-4D97-AF65-F5344CB8AC3E}">
        <p14:creationId xmlns:p14="http://schemas.microsoft.com/office/powerpoint/2010/main" val="31492769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F66BAF-B617-B17D-EF71-306FCA7274E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DE5C2C35-D566-8152-8ECD-59AA30D10B4A}"/>
              </a:ext>
            </a:extLst>
          </p:cNvPr>
          <p:cNvSpPr>
            <a:spLocks noGrp="1"/>
          </p:cNvSpPr>
          <p:nvPr>
            <p:ph type="title"/>
          </p:nvPr>
        </p:nvSpPr>
        <p:spPr>
          <a:xfrm>
            <a:off x="1302327" y="286328"/>
            <a:ext cx="6458145" cy="886827"/>
          </a:xfrm>
        </p:spPr>
        <p:txBody>
          <a:bodyPr>
            <a:normAutofit/>
          </a:bodyPr>
          <a:lstStyle/>
          <a:p>
            <a:r>
              <a:rPr lang="ja-JP" altLang="en-US" sz="3200" b="1" dirty="0">
                <a:latin typeface="HG丸ｺﾞｼｯｸM-PRO" panose="020F0600000000000000" pitchFamily="50" charset="-128"/>
                <a:ea typeface="HG丸ｺﾞｼｯｸM-PRO" panose="020F0600000000000000" pitchFamily="50" charset="-128"/>
              </a:rPr>
              <a:t>パーソン・センタード・ケア入門</a:t>
            </a:r>
            <a:endParaRPr kumimoji="1" lang="ja-JP" altLang="en-US" sz="3200" b="1" dirty="0">
              <a:latin typeface="HG丸ｺﾞｼｯｸM-PRO" panose="020F0600000000000000" pitchFamily="50" charset="-128"/>
              <a:ea typeface="HG丸ｺﾞｼｯｸM-PRO" panose="020F0600000000000000" pitchFamily="50" charset="-128"/>
            </a:endParaRPr>
          </a:p>
        </p:txBody>
      </p:sp>
      <p:sp>
        <p:nvSpPr>
          <p:cNvPr id="4" name="日付プレースホルダー 3">
            <a:extLst>
              <a:ext uri="{FF2B5EF4-FFF2-40B4-BE49-F238E27FC236}">
                <a16:creationId xmlns:a16="http://schemas.microsoft.com/office/drawing/2014/main" id="{F5EC8688-B1C5-ABEE-3680-DE8DB7720A12}"/>
              </a:ext>
            </a:extLst>
          </p:cNvPr>
          <p:cNvSpPr>
            <a:spLocks noGrp="1"/>
          </p:cNvSpPr>
          <p:nvPr>
            <p:ph type="dt" sz="half" idx="10"/>
          </p:nvPr>
        </p:nvSpPr>
        <p:spPr/>
        <p:txBody>
          <a:bodyPr/>
          <a:lstStyle/>
          <a:p>
            <a:fld id="{E32B88FC-793C-4CFD-BF61-6BE2C4D47015}" type="datetime1">
              <a:rPr kumimoji="1" lang="ja-JP" altLang="en-US" smtClean="0"/>
              <a:t>2026/2/18</a:t>
            </a:fld>
            <a:endParaRPr kumimoji="1" lang="ja-JP" altLang="en-US"/>
          </a:p>
        </p:txBody>
      </p:sp>
      <p:sp>
        <p:nvSpPr>
          <p:cNvPr id="5" name="スライド番号プレースホルダー 4">
            <a:extLst>
              <a:ext uri="{FF2B5EF4-FFF2-40B4-BE49-F238E27FC236}">
                <a16:creationId xmlns:a16="http://schemas.microsoft.com/office/drawing/2014/main" id="{DC02317A-D0FE-AE59-72DD-CF2F985DA7EF}"/>
              </a:ext>
            </a:extLst>
          </p:cNvPr>
          <p:cNvSpPr>
            <a:spLocks noGrp="1"/>
          </p:cNvSpPr>
          <p:nvPr>
            <p:ph type="sldNum" sz="quarter" idx="12"/>
          </p:nvPr>
        </p:nvSpPr>
        <p:spPr/>
        <p:txBody>
          <a:bodyPr/>
          <a:lstStyle/>
          <a:p>
            <a:fld id="{A1E858C7-7B3D-4242-98FE-1F9BDE6F0F1F}" type="slidenum">
              <a:rPr kumimoji="1" lang="ja-JP" altLang="en-US" smtClean="0"/>
              <a:t>25</a:t>
            </a:fld>
            <a:endParaRPr kumimoji="1" lang="ja-JP" altLang="en-US"/>
          </a:p>
        </p:txBody>
      </p:sp>
      <p:pic>
        <p:nvPicPr>
          <p:cNvPr id="20" name="図 19">
            <a:extLst>
              <a:ext uri="{FF2B5EF4-FFF2-40B4-BE49-F238E27FC236}">
                <a16:creationId xmlns:a16="http://schemas.microsoft.com/office/drawing/2014/main" id="{603C2C4B-097A-8692-4CBA-6C1E4B5E6C7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0765" y="66820"/>
            <a:ext cx="1143143" cy="1143143"/>
          </a:xfrm>
          <a:prstGeom prst="rect">
            <a:avLst/>
          </a:prstGeom>
          <a:noFill/>
          <a:ln>
            <a:noFill/>
          </a:ln>
        </p:spPr>
      </p:pic>
      <p:cxnSp>
        <p:nvCxnSpPr>
          <p:cNvPr id="23" name="直線コネクタ 22">
            <a:extLst>
              <a:ext uri="{FF2B5EF4-FFF2-40B4-BE49-F238E27FC236}">
                <a16:creationId xmlns:a16="http://schemas.microsoft.com/office/drawing/2014/main" id="{BBA083EA-C76E-967D-23A5-00192A6D4E5D}"/>
              </a:ext>
            </a:extLst>
          </p:cNvPr>
          <p:cNvCxnSpPr/>
          <p:nvPr/>
        </p:nvCxnSpPr>
        <p:spPr>
          <a:xfrm>
            <a:off x="1071416" y="1108364"/>
            <a:ext cx="6945745" cy="0"/>
          </a:xfrm>
          <a:prstGeom prst="line">
            <a:avLst/>
          </a:prstGeom>
          <a:ln w="57150">
            <a:solidFill>
              <a:srgbClr val="C00000"/>
            </a:solidFill>
          </a:ln>
        </p:spPr>
        <p:style>
          <a:lnRef idx="1">
            <a:schemeClr val="dk1"/>
          </a:lnRef>
          <a:fillRef idx="0">
            <a:schemeClr val="dk1"/>
          </a:fillRef>
          <a:effectRef idx="0">
            <a:schemeClr val="dk1"/>
          </a:effectRef>
          <a:fontRef idx="minor">
            <a:schemeClr val="tx1"/>
          </a:fontRef>
        </p:style>
      </p:cxnSp>
      <p:sp>
        <p:nvSpPr>
          <p:cNvPr id="24" name="正方形/長方形 23">
            <a:extLst>
              <a:ext uri="{FF2B5EF4-FFF2-40B4-BE49-F238E27FC236}">
                <a16:creationId xmlns:a16="http://schemas.microsoft.com/office/drawing/2014/main" id="{C9329A1C-3117-38E5-F717-0405CCFD3E59}"/>
              </a:ext>
            </a:extLst>
          </p:cNvPr>
          <p:cNvSpPr/>
          <p:nvPr/>
        </p:nvSpPr>
        <p:spPr>
          <a:xfrm>
            <a:off x="0" y="6428509"/>
            <a:ext cx="9144000" cy="429491"/>
          </a:xfrm>
          <a:prstGeom prst="rect">
            <a:avLst/>
          </a:prstGeom>
          <a:solidFill>
            <a:srgbClr val="C8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93623088-37BB-1A9E-7219-A88DF1554CAD}"/>
              </a:ext>
            </a:extLst>
          </p:cNvPr>
          <p:cNvSpPr/>
          <p:nvPr/>
        </p:nvSpPr>
        <p:spPr>
          <a:xfrm>
            <a:off x="0" y="6234545"/>
            <a:ext cx="9144000" cy="138546"/>
          </a:xfrm>
          <a:prstGeom prst="rect">
            <a:avLst/>
          </a:prstGeom>
          <a:solidFill>
            <a:srgbClr val="FF717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52347036-CEB7-6755-A72F-ADB1915DEB97}"/>
              </a:ext>
            </a:extLst>
          </p:cNvPr>
          <p:cNvSpPr txBox="1"/>
          <p:nvPr/>
        </p:nvSpPr>
        <p:spPr>
          <a:xfrm>
            <a:off x="4568632" y="6593365"/>
            <a:ext cx="4509569" cy="253916"/>
          </a:xfrm>
          <a:prstGeom prst="rect">
            <a:avLst/>
          </a:prstGeom>
          <a:noFill/>
        </p:spPr>
        <p:txBody>
          <a:bodyPr wrap="none" rtlCol="0">
            <a:spAutoFit/>
          </a:bodyPr>
          <a:lstStyle/>
          <a:p>
            <a:pPr algn="r"/>
            <a:r>
              <a:rPr lang="ja-JP" altLang="ja-JP"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文部科学省</a:t>
            </a:r>
            <a:r>
              <a:rPr lang="ja-JP" altLang="en-US"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a:t>
            </a:r>
            <a:r>
              <a:rPr lang="ja-JP" altLang="ja-JP" sz="1050" dirty="0">
                <a:solidFill>
                  <a:schemeClr val="bg1"/>
                </a:solidFill>
                <a:effectLst/>
                <a:ea typeface="BIZ UDP明朝 Medium" panose="02020500000000000000" pitchFamily="18" charset="-128"/>
                <a:cs typeface="Times New Roman" panose="02020603050405020304" pitchFamily="18" charset="0"/>
              </a:rPr>
              <a:t>『訪問歯科衛生士育成のためのリカレント教育モデル構築事業』</a:t>
            </a:r>
            <a:endParaRPr kumimoji="1" lang="ja-JP" altLang="en-US" sz="1050" dirty="0">
              <a:solidFill>
                <a:schemeClr val="bg1"/>
              </a:solidFill>
            </a:endParaRPr>
          </a:p>
        </p:txBody>
      </p:sp>
      <p:sp>
        <p:nvSpPr>
          <p:cNvPr id="14" name="コンテンツ プレースホルダー 2">
            <a:extLst>
              <a:ext uri="{FF2B5EF4-FFF2-40B4-BE49-F238E27FC236}">
                <a16:creationId xmlns:a16="http://schemas.microsoft.com/office/drawing/2014/main" id="{59852E64-A043-2149-DC52-9B8D0008EB7E}"/>
              </a:ext>
            </a:extLst>
          </p:cNvPr>
          <p:cNvSpPr>
            <a:spLocks noGrp="1"/>
          </p:cNvSpPr>
          <p:nvPr>
            <p:ph idx="1"/>
          </p:nvPr>
        </p:nvSpPr>
        <p:spPr>
          <a:xfrm>
            <a:off x="149678" y="1429471"/>
            <a:ext cx="8226101" cy="352676"/>
          </a:xfrm>
        </p:spPr>
        <p:txBody>
          <a:bodyPr>
            <a:normAutofit fontScale="92500" lnSpcReduction="10000"/>
          </a:bodyPr>
          <a:lstStyle/>
          <a:p>
            <a:pPr marL="0" indent="0">
              <a:buNone/>
            </a:pPr>
            <a:r>
              <a:rPr lang="ja-JP" altLang="en-US" b="1" dirty="0"/>
              <a:t>ケアの実施</a:t>
            </a:r>
            <a:endParaRPr lang="en-US" altLang="ja-JP" b="1" dirty="0"/>
          </a:p>
        </p:txBody>
      </p:sp>
      <p:sp>
        <p:nvSpPr>
          <p:cNvPr id="8" name="テキスト ボックス 7">
            <a:extLst>
              <a:ext uri="{FF2B5EF4-FFF2-40B4-BE49-F238E27FC236}">
                <a16:creationId xmlns:a16="http://schemas.microsoft.com/office/drawing/2014/main" id="{C5A5B9CE-BF84-1C42-873C-CD2F86D5A5C9}"/>
              </a:ext>
            </a:extLst>
          </p:cNvPr>
          <p:cNvSpPr txBox="1"/>
          <p:nvPr/>
        </p:nvSpPr>
        <p:spPr>
          <a:xfrm>
            <a:off x="2010228" y="1414017"/>
            <a:ext cx="1908629" cy="338554"/>
          </a:xfrm>
          <a:prstGeom prst="rect">
            <a:avLst/>
          </a:prstGeom>
          <a:noFill/>
        </p:spPr>
        <p:txBody>
          <a:bodyPr wrap="square">
            <a:spAutoFit/>
          </a:bodyPr>
          <a:lstStyle/>
          <a:p>
            <a:r>
              <a:rPr kumimoji="1" lang="ja-JP" altLang="ja-JP" sz="1600" kern="1200" dirty="0">
                <a:solidFill>
                  <a:srgbClr val="0070C0"/>
                </a:solidFill>
                <a:effectLst/>
                <a:latin typeface="BIZ UDPゴシック" panose="020B0400000000000000" pitchFamily="50" charset="-128"/>
                <a:ea typeface="BIZ UDPゴシック" panose="020B0400000000000000" pitchFamily="50" charset="-128"/>
              </a:rPr>
              <a:t>１　出会いの準備</a:t>
            </a:r>
          </a:p>
        </p:txBody>
      </p:sp>
      <p:sp>
        <p:nvSpPr>
          <p:cNvPr id="13" name="テキスト ボックス 12"/>
          <p:cNvSpPr txBox="1"/>
          <p:nvPr/>
        </p:nvSpPr>
        <p:spPr>
          <a:xfrm>
            <a:off x="901700" y="3187700"/>
            <a:ext cx="3422732" cy="646331"/>
          </a:xfrm>
          <a:prstGeom prst="rect">
            <a:avLst/>
          </a:prstGeom>
          <a:noFill/>
        </p:spPr>
        <p:txBody>
          <a:bodyPr wrap="none" rtlCol="0">
            <a:spAutoFit/>
          </a:bodyPr>
          <a:lstStyle/>
          <a:p>
            <a:r>
              <a:rPr kumimoji="1" lang="ja-JP" altLang="en-US" dirty="0"/>
              <a:t>「入室ノック」の動画</a:t>
            </a:r>
            <a:endParaRPr kumimoji="1" lang="en-US" altLang="ja-JP" dirty="0"/>
          </a:p>
          <a:p>
            <a:r>
              <a:rPr lang="en-US" altLang="ja-JP" dirty="0"/>
              <a:t>https://youtu.be/6zATqpQj8FI</a:t>
            </a:r>
            <a:endParaRPr kumimoji="1" lang="ja-JP" altLang="en-US" dirty="0"/>
          </a:p>
        </p:txBody>
      </p:sp>
    </p:spTree>
    <p:extLst>
      <p:ext uri="{BB962C8B-B14F-4D97-AF65-F5344CB8AC3E}">
        <p14:creationId xmlns:p14="http://schemas.microsoft.com/office/powerpoint/2010/main" val="19585947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F66BAF-B617-B17D-EF71-306FCA7274E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DE5C2C35-D566-8152-8ECD-59AA30D10B4A}"/>
              </a:ext>
            </a:extLst>
          </p:cNvPr>
          <p:cNvSpPr>
            <a:spLocks noGrp="1"/>
          </p:cNvSpPr>
          <p:nvPr>
            <p:ph type="title"/>
          </p:nvPr>
        </p:nvSpPr>
        <p:spPr>
          <a:xfrm>
            <a:off x="1302327" y="286328"/>
            <a:ext cx="6458145" cy="886827"/>
          </a:xfrm>
        </p:spPr>
        <p:txBody>
          <a:bodyPr>
            <a:normAutofit/>
          </a:bodyPr>
          <a:lstStyle/>
          <a:p>
            <a:r>
              <a:rPr lang="ja-JP" altLang="en-US" sz="3200" b="1" dirty="0">
                <a:latin typeface="HG丸ｺﾞｼｯｸM-PRO" panose="020F0600000000000000" pitchFamily="50" charset="-128"/>
                <a:ea typeface="HG丸ｺﾞｼｯｸM-PRO" panose="020F0600000000000000" pitchFamily="50" charset="-128"/>
              </a:rPr>
              <a:t>パーソン・センタード・ケア入門</a:t>
            </a:r>
            <a:endParaRPr kumimoji="1" lang="ja-JP" altLang="en-US" sz="3200" b="1" dirty="0">
              <a:latin typeface="HG丸ｺﾞｼｯｸM-PRO" panose="020F0600000000000000" pitchFamily="50" charset="-128"/>
              <a:ea typeface="HG丸ｺﾞｼｯｸM-PRO" panose="020F0600000000000000" pitchFamily="50" charset="-128"/>
            </a:endParaRPr>
          </a:p>
        </p:txBody>
      </p:sp>
      <p:sp>
        <p:nvSpPr>
          <p:cNvPr id="4" name="日付プレースホルダー 3">
            <a:extLst>
              <a:ext uri="{FF2B5EF4-FFF2-40B4-BE49-F238E27FC236}">
                <a16:creationId xmlns:a16="http://schemas.microsoft.com/office/drawing/2014/main" id="{F5EC8688-B1C5-ABEE-3680-DE8DB7720A12}"/>
              </a:ext>
            </a:extLst>
          </p:cNvPr>
          <p:cNvSpPr>
            <a:spLocks noGrp="1"/>
          </p:cNvSpPr>
          <p:nvPr>
            <p:ph type="dt" sz="half" idx="10"/>
          </p:nvPr>
        </p:nvSpPr>
        <p:spPr/>
        <p:txBody>
          <a:bodyPr/>
          <a:lstStyle/>
          <a:p>
            <a:fld id="{E32B88FC-793C-4CFD-BF61-6BE2C4D47015}" type="datetime1">
              <a:rPr kumimoji="1" lang="ja-JP" altLang="en-US" smtClean="0"/>
              <a:t>2026/2/18</a:t>
            </a:fld>
            <a:endParaRPr kumimoji="1" lang="ja-JP" altLang="en-US"/>
          </a:p>
        </p:txBody>
      </p:sp>
      <p:sp>
        <p:nvSpPr>
          <p:cNvPr id="5" name="スライド番号プレースホルダー 4">
            <a:extLst>
              <a:ext uri="{FF2B5EF4-FFF2-40B4-BE49-F238E27FC236}">
                <a16:creationId xmlns:a16="http://schemas.microsoft.com/office/drawing/2014/main" id="{DC02317A-D0FE-AE59-72DD-CF2F985DA7EF}"/>
              </a:ext>
            </a:extLst>
          </p:cNvPr>
          <p:cNvSpPr>
            <a:spLocks noGrp="1"/>
          </p:cNvSpPr>
          <p:nvPr>
            <p:ph type="sldNum" sz="quarter" idx="12"/>
          </p:nvPr>
        </p:nvSpPr>
        <p:spPr/>
        <p:txBody>
          <a:bodyPr/>
          <a:lstStyle/>
          <a:p>
            <a:fld id="{A1E858C7-7B3D-4242-98FE-1F9BDE6F0F1F}" type="slidenum">
              <a:rPr kumimoji="1" lang="ja-JP" altLang="en-US" smtClean="0"/>
              <a:t>26</a:t>
            </a:fld>
            <a:endParaRPr kumimoji="1" lang="ja-JP" altLang="en-US"/>
          </a:p>
        </p:txBody>
      </p:sp>
      <p:pic>
        <p:nvPicPr>
          <p:cNvPr id="20" name="図 19">
            <a:extLst>
              <a:ext uri="{FF2B5EF4-FFF2-40B4-BE49-F238E27FC236}">
                <a16:creationId xmlns:a16="http://schemas.microsoft.com/office/drawing/2014/main" id="{603C2C4B-097A-8692-4CBA-6C1E4B5E6C7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0765" y="66820"/>
            <a:ext cx="1143143" cy="1143143"/>
          </a:xfrm>
          <a:prstGeom prst="rect">
            <a:avLst/>
          </a:prstGeom>
          <a:noFill/>
          <a:ln>
            <a:noFill/>
          </a:ln>
        </p:spPr>
      </p:pic>
      <p:cxnSp>
        <p:nvCxnSpPr>
          <p:cNvPr id="23" name="直線コネクタ 22">
            <a:extLst>
              <a:ext uri="{FF2B5EF4-FFF2-40B4-BE49-F238E27FC236}">
                <a16:creationId xmlns:a16="http://schemas.microsoft.com/office/drawing/2014/main" id="{BBA083EA-C76E-967D-23A5-00192A6D4E5D}"/>
              </a:ext>
            </a:extLst>
          </p:cNvPr>
          <p:cNvCxnSpPr/>
          <p:nvPr/>
        </p:nvCxnSpPr>
        <p:spPr>
          <a:xfrm>
            <a:off x="1071416" y="1108364"/>
            <a:ext cx="6945745" cy="0"/>
          </a:xfrm>
          <a:prstGeom prst="line">
            <a:avLst/>
          </a:prstGeom>
          <a:ln w="57150">
            <a:solidFill>
              <a:srgbClr val="C00000"/>
            </a:solidFill>
          </a:ln>
        </p:spPr>
        <p:style>
          <a:lnRef idx="1">
            <a:schemeClr val="dk1"/>
          </a:lnRef>
          <a:fillRef idx="0">
            <a:schemeClr val="dk1"/>
          </a:fillRef>
          <a:effectRef idx="0">
            <a:schemeClr val="dk1"/>
          </a:effectRef>
          <a:fontRef idx="minor">
            <a:schemeClr val="tx1"/>
          </a:fontRef>
        </p:style>
      </p:cxnSp>
      <p:sp>
        <p:nvSpPr>
          <p:cNvPr id="24" name="正方形/長方形 23">
            <a:extLst>
              <a:ext uri="{FF2B5EF4-FFF2-40B4-BE49-F238E27FC236}">
                <a16:creationId xmlns:a16="http://schemas.microsoft.com/office/drawing/2014/main" id="{C9329A1C-3117-38E5-F717-0405CCFD3E59}"/>
              </a:ext>
            </a:extLst>
          </p:cNvPr>
          <p:cNvSpPr/>
          <p:nvPr/>
        </p:nvSpPr>
        <p:spPr>
          <a:xfrm>
            <a:off x="0" y="6428509"/>
            <a:ext cx="9144000" cy="429491"/>
          </a:xfrm>
          <a:prstGeom prst="rect">
            <a:avLst/>
          </a:prstGeom>
          <a:solidFill>
            <a:srgbClr val="C8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93623088-37BB-1A9E-7219-A88DF1554CAD}"/>
              </a:ext>
            </a:extLst>
          </p:cNvPr>
          <p:cNvSpPr/>
          <p:nvPr/>
        </p:nvSpPr>
        <p:spPr>
          <a:xfrm>
            <a:off x="0" y="6234545"/>
            <a:ext cx="9144000" cy="138546"/>
          </a:xfrm>
          <a:prstGeom prst="rect">
            <a:avLst/>
          </a:prstGeom>
          <a:solidFill>
            <a:srgbClr val="FF717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52347036-CEB7-6755-A72F-ADB1915DEB97}"/>
              </a:ext>
            </a:extLst>
          </p:cNvPr>
          <p:cNvSpPr txBox="1"/>
          <p:nvPr/>
        </p:nvSpPr>
        <p:spPr>
          <a:xfrm>
            <a:off x="4568632" y="6593365"/>
            <a:ext cx="4509569" cy="253916"/>
          </a:xfrm>
          <a:prstGeom prst="rect">
            <a:avLst/>
          </a:prstGeom>
          <a:noFill/>
        </p:spPr>
        <p:txBody>
          <a:bodyPr wrap="none" rtlCol="0">
            <a:spAutoFit/>
          </a:bodyPr>
          <a:lstStyle/>
          <a:p>
            <a:pPr algn="r"/>
            <a:r>
              <a:rPr lang="ja-JP" altLang="ja-JP"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文部科学省</a:t>
            </a:r>
            <a:r>
              <a:rPr lang="ja-JP" altLang="en-US"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a:t>
            </a:r>
            <a:r>
              <a:rPr lang="ja-JP" altLang="ja-JP" sz="1050" dirty="0">
                <a:solidFill>
                  <a:schemeClr val="bg1"/>
                </a:solidFill>
                <a:effectLst/>
                <a:ea typeface="BIZ UDP明朝 Medium" panose="02020500000000000000" pitchFamily="18" charset="-128"/>
                <a:cs typeface="Times New Roman" panose="02020603050405020304" pitchFamily="18" charset="0"/>
              </a:rPr>
              <a:t>『訪問歯科衛生士育成のためのリカレント教育モデル構築事業』</a:t>
            </a:r>
            <a:endParaRPr kumimoji="1" lang="ja-JP" altLang="en-US" sz="1050" dirty="0">
              <a:solidFill>
                <a:schemeClr val="bg1"/>
              </a:solidFill>
            </a:endParaRPr>
          </a:p>
        </p:txBody>
      </p:sp>
      <p:sp>
        <p:nvSpPr>
          <p:cNvPr id="14" name="コンテンツ プレースホルダー 2">
            <a:extLst>
              <a:ext uri="{FF2B5EF4-FFF2-40B4-BE49-F238E27FC236}">
                <a16:creationId xmlns:a16="http://schemas.microsoft.com/office/drawing/2014/main" id="{59852E64-A043-2149-DC52-9B8D0008EB7E}"/>
              </a:ext>
            </a:extLst>
          </p:cNvPr>
          <p:cNvSpPr>
            <a:spLocks noGrp="1"/>
          </p:cNvSpPr>
          <p:nvPr>
            <p:ph idx="1"/>
          </p:nvPr>
        </p:nvSpPr>
        <p:spPr>
          <a:xfrm>
            <a:off x="149678" y="1429471"/>
            <a:ext cx="8226101" cy="352676"/>
          </a:xfrm>
        </p:spPr>
        <p:txBody>
          <a:bodyPr>
            <a:normAutofit fontScale="92500" lnSpcReduction="10000"/>
          </a:bodyPr>
          <a:lstStyle/>
          <a:p>
            <a:pPr marL="0" indent="0">
              <a:buNone/>
            </a:pPr>
            <a:r>
              <a:rPr lang="ja-JP" altLang="en-US" b="1" dirty="0"/>
              <a:t>ケアの実施</a:t>
            </a:r>
            <a:endParaRPr lang="en-US" altLang="ja-JP" b="1" dirty="0"/>
          </a:p>
        </p:txBody>
      </p:sp>
      <p:sp>
        <p:nvSpPr>
          <p:cNvPr id="13" name="テキスト ボックス 12">
            <a:extLst>
              <a:ext uri="{FF2B5EF4-FFF2-40B4-BE49-F238E27FC236}">
                <a16:creationId xmlns:a16="http://schemas.microsoft.com/office/drawing/2014/main" id="{35FECF04-6E10-F5C9-39C8-E288FC2E0CD4}"/>
              </a:ext>
            </a:extLst>
          </p:cNvPr>
          <p:cNvSpPr txBox="1"/>
          <p:nvPr/>
        </p:nvSpPr>
        <p:spPr>
          <a:xfrm>
            <a:off x="2049462" y="1374053"/>
            <a:ext cx="2082800" cy="338554"/>
          </a:xfrm>
          <a:prstGeom prst="rect">
            <a:avLst/>
          </a:prstGeom>
          <a:noFill/>
        </p:spPr>
        <p:txBody>
          <a:bodyPr wrap="square">
            <a:spAutoFit/>
          </a:bodyPr>
          <a:lstStyle/>
          <a:p>
            <a:r>
              <a:rPr kumimoji="1" lang="ja-JP" altLang="ja-JP" sz="1600" kern="1200" dirty="0">
                <a:solidFill>
                  <a:srgbClr val="0070C0"/>
                </a:solidFill>
                <a:effectLst/>
                <a:latin typeface="BIZ UDPゴシック" panose="020B0400000000000000" pitchFamily="50" charset="-128"/>
                <a:ea typeface="BIZ UDPゴシック" panose="020B0400000000000000" pitchFamily="50" charset="-128"/>
              </a:rPr>
              <a:t>２　ケアの準備</a:t>
            </a:r>
          </a:p>
        </p:txBody>
      </p:sp>
      <p:sp>
        <p:nvSpPr>
          <p:cNvPr id="15" name="テキスト ボックス 14"/>
          <p:cNvSpPr txBox="1"/>
          <p:nvPr/>
        </p:nvSpPr>
        <p:spPr>
          <a:xfrm>
            <a:off x="901700" y="3187700"/>
            <a:ext cx="3421129" cy="646331"/>
          </a:xfrm>
          <a:prstGeom prst="rect">
            <a:avLst/>
          </a:prstGeom>
          <a:noFill/>
        </p:spPr>
        <p:txBody>
          <a:bodyPr wrap="none" rtlCol="0">
            <a:spAutoFit/>
          </a:bodyPr>
          <a:lstStyle/>
          <a:p>
            <a:r>
              <a:rPr kumimoji="1" lang="ja-JP" altLang="en-US" dirty="0"/>
              <a:t>「ケアの準備」の動画</a:t>
            </a:r>
            <a:endParaRPr kumimoji="1" lang="en-US" altLang="ja-JP" dirty="0"/>
          </a:p>
          <a:p>
            <a:r>
              <a:rPr lang="en-US" altLang="ja-JP" dirty="0"/>
              <a:t>https://youtu.be/Y7Kc-7I9_9E</a:t>
            </a:r>
            <a:endParaRPr kumimoji="1" lang="ja-JP" altLang="en-US" dirty="0"/>
          </a:p>
        </p:txBody>
      </p:sp>
    </p:spTree>
    <p:extLst>
      <p:ext uri="{BB962C8B-B14F-4D97-AF65-F5344CB8AC3E}">
        <p14:creationId xmlns:p14="http://schemas.microsoft.com/office/powerpoint/2010/main" val="34448684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E8F4DD-0A7B-07A0-4111-9B3DD1FD44B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27B7B05-4EAB-F54D-DE27-4EED2DB0777C}"/>
              </a:ext>
            </a:extLst>
          </p:cNvPr>
          <p:cNvSpPr>
            <a:spLocks noGrp="1"/>
          </p:cNvSpPr>
          <p:nvPr>
            <p:ph type="title"/>
          </p:nvPr>
        </p:nvSpPr>
        <p:spPr>
          <a:xfrm>
            <a:off x="1302327" y="286328"/>
            <a:ext cx="6458145" cy="886827"/>
          </a:xfrm>
        </p:spPr>
        <p:txBody>
          <a:bodyPr>
            <a:normAutofit/>
          </a:bodyPr>
          <a:lstStyle/>
          <a:p>
            <a:r>
              <a:rPr lang="ja-JP" altLang="en-US" sz="3200" b="1" dirty="0">
                <a:latin typeface="HG丸ｺﾞｼｯｸM-PRO" panose="020F0600000000000000" pitchFamily="50" charset="-128"/>
                <a:ea typeface="HG丸ｺﾞｼｯｸM-PRO" panose="020F0600000000000000" pitchFamily="50" charset="-128"/>
              </a:rPr>
              <a:t>パーソン・センタード・ケア入門</a:t>
            </a:r>
            <a:endParaRPr kumimoji="1" lang="ja-JP" altLang="en-US" sz="3200" b="1" dirty="0">
              <a:latin typeface="HG丸ｺﾞｼｯｸM-PRO" panose="020F0600000000000000" pitchFamily="50" charset="-128"/>
              <a:ea typeface="HG丸ｺﾞｼｯｸM-PRO" panose="020F0600000000000000" pitchFamily="50" charset="-128"/>
            </a:endParaRPr>
          </a:p>
        </p:txBody>
      </p:sp>
      <p:sp>
        <p:nvSpPr>
          <p:cNvPr id="4" name="日付プレースホルダー 3">
            <a:extLst>
              <a:ext uri="{FF2B5EF4-FFF2-40B4-BE49-F238E27FC236}">
                <a16:creationId xmlns:a16="http://schemas.microsoft.com/office/drawing/2014/main" id="{474E303A-3F40-3F41-0DF3-49F0AD3BF0B7}"/>
              </a:ext>
            </a:extLst>
          </p:cNvPr>
          <p:cNvSpPr>
            <a:spLocks noGrp="1"/>
          </p:cNvSpPr>
          <p:nvPr>
            <p:ph type="dt" sz="half" idx="10"/>
          </p:nvPr>
        </p:nvSpPr>
        <p:spPr/>
        <p:txBody>
          <a:bodyPr/>
          <a:lstStyle/>
          <a:p>
            <a:fld id="{E32B88FC-793C-4CFD-BF61-6BE2C4D47015}" type="datetime1">
              <a:rPr kumimoji="1" lang="ja-JP" altLang="en-US" smtClean="0"/>
              <a:t>2026/2/18</a:t>
            </a:fld>
            <a:endParaRPr kumimoji="1" lang="ja-JP" altLang="en-US"/>
          </a:p>
        </p:txBody>
      </p:sp>
      <p:sp>
        <p:nvSpPr>
          <p:cNvPr id="5" name="スライド番号プレースホルダー 4">
            <a:extLst>
              <a:ext uri="{FF2B5EF4-FFF2-40B4-BE49-F238E27FC236}">
                <a16:creationId xmlns:a16="http://schemas.microsoft.com/office/drawing/2014/main" id="{23271443-3BEE-338E-D779-38D736A2CDEA}"/>
              </a:ext>
            </a:extLst>
          </p:cNvPr>
          <p:cNvSpPr>
            <a:spLocks noGrp="1"/>
          </p:cNvSpPr>
          <p:nvPr>
            <p:ph type="sldNum" sz="quarter" idx="12"/>
          </p:nvPr>
        </p:nvSpPr>
        <p:spPr/>
        <p:txBody>
          <a:bodyPr/>
          <a:lstStyle/>
          <a:p>
            <a:fld id="{A1E858C7-7B3D-4242-98FE-1F9BDE6F0F1F}" type="slidenum">
              <a:rPr kumimoji="1" lang="ja-JP" altLang="en-US" smtClean="0"/>
              <a:t>3</a:t>
            </a:fld>
            <a:endParaRPr kumimoji="1" lang="ja-JP" altLang="en-US"/>
          </a:p>
        </p:txBody>
      </p:sp>
      <p:pic>
        <p:nvPicPr>
          <p:cNvPr id="20" name="図 19">
            <a:extLst>
              <a:ext uri="{FF2B5EF4-FFF2-40B4-BE49-F238E27FC236}">
                <a16:creationId xmlns:a16="http://schemas.microsoft.com/office/drawing/2014/main" id="{CEBD77FE-7331-1EE8-607F-EF0A9175A19E}"/>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0765" y="66820"/>
            <a:ext cx="1143143" cy="1143143"/>
          </a:xfrm>
          <a:prstGeom prst="rect">
            <a:avLst/>
          </a:prstGeom>
          <a:noFill/>
          <a:ln>
            <a:noFill/>
          </a:ln>
        </p:spPr>
      </p:pic>
      <p:cxnSp>
        <p:nvCxnSpPr>
          <p:cNvPr id="23" name="直線コネクタ 22">
            <a:extLst>
              <a:ext uri="{FF2B5EF4-FFF2-40B4-BE49-F238E27FC236}">
                <a16:creationId xmlns:a16="http://schemas.microsoft.com/office/drawing/2014/main" id="{E143BE3A-B0B3-46F3-B923-54AD97029876}"/>
              </a:ext>
            </a:extLst>
          </p:cNvPr>
          <p:cNvCxnSpPr/>
          <p:nvPr/>
        </p:nvCxnSpPr>
        <p:spPr>
          <a:xfrm>
            <a:off x="1071416" y="1108364"/>
            <a:ext cx="6945745" cy="0"/>
          </a:xfrm>
          <a:prstGeom prst="line">
            <a:avLst/>
          </a:prstGeom>
          <a:ln w="57150">
            <a:solidFill>
              <a:srgbClr val="C00000"/>
            </a:solidFill>
          </a:ln>
        </p:spPr>
        <p:style>
          <a:lnRef idx="1">
            <a:schemeClr val="dk1"/>
          </a:lnRef>
          <a:fillRef idx="0">
            <a:schemeClr val="dk1"/>
          </a:fillRef>
          <a:effectRef idx="0">
            <a:schemeClr val="dk1"/>
          </a:effectRef>
          <a:fontRef idx="minor">
            <a:schemeClr val="tx1"/>
          </a:fontRef>
        </p:style>
      </p:cxnSp>
      <p:sp>
        <p:nvSpPr>
          <p:cNvPr id="24" name="正方形/長方形 23">
            <a:extLst>
              <a:ext uri="{FF2B5EF4-FFF2-40B4-BE49-F238E27FC236}">
                <a16:creationId xmlns:a16="http://schemas.microsoft.com/office/drawing/2014/main" id="{3B8CD825-044F-B5FE-EC64-CEAAFD6E3DD6}"/>
              </a:ext>
            </a:extLst>
          </p:cNvPr>
          <p:cNvSpPr/>
          <p:nvPr/>
        </p:nvSpPr>
        <p:spPr>
          <a:xfrm>
            <a:off x="0" y="6428509"/>
            <a:ext cx="9144000" cy="429491"/>
          </a:xfrm>
          <a:prstGeom prst="rect">
            <a:avLst/>
          </a:prstGeom>
          <a:solidFill>
            <a:srgbClr val="C8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5B2B8D49-FD58-879E-3FCF-D2771CDFD768}"/>
              </a:ext>
            </a:extLst>
          </p:cNvPr>
          <p:cNvSpPr/>
          <p:nvPr/>
        </p:nvSpPr>
        <p:spPr>
          <a:xfrm>
            <a:off x="0" y="6234545"/>
            <a:ext cx="9144000" cy="138546"/>
          </a:xfrm>
          <a:prstGeom prst="rect">
            <a:avLst/>
          </a:prstGeom>
          <a:solidFill>
            <a:srgbClr val="FF717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A3567153-797D-A20E-7103-3D2E44163E7B}"/>
              </a:ext>
            </a:extLst>
          </p:cNvPr>
          <p:cNvSpPr txBox="1"/>
          <p:nvPr/>
        </p:nvSpPr>
        <p:spPr>
          <a:xfrm>
            <a:off x="4568632" y="6593365"/>
            <a:ext cx="4509569" cy="253916"/>
          </a:xfrm>
          <a:prstGeom prst="rect">
            <a:avLst/>
          </a:prstGeom>
          <a:noFill/>
        </p:spPr>
        <p:txBody>
          <a:bodyPr wrap="none" rtlCol="0">
            <a:spAutoFit/>
          </a:bodyPr>
          <a:lstStyle/>
          <a:p>
            <a:pPr algn="r"/>
            <a:r>
              <a:rPr lang="ja-JP" altLang="ja-JP"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文部科学省</a:t>
            </a:r>
            <a:r>
              <a:rPr lang="ja-JP" altLang="en-US"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a:t>
            </a:r>
            <a:r>
              <a:rPr lang="ja-JP" altLang="ja-JP" sz="1050" dirty="0">
                <a:solidFill>
                  <a:schemeClr val="bg1"/>
                </a:solidFill>
                <a:effectLst/>
                <a:ea typeface="BIZ UDP明朝 Medium" panose="02020500000000000000" pitchFamily="18" charset="-128"/>
                <a:cs typeface="Times New Roman" panose="02020603050405020304" pitchFamily="18" charset="0"/>
              </a:rPr>
              <a:t>『訪問歯科衛生士育成のためのリカレント教育モデル構築事業』</a:t>
            </a:r>
            <a:endParaRPr kumimoji="1" lang="ja-JP" altLang="en-US" sz="1050" dirty="0">
              <a:solidFill>
                <a:schemeClr val="bg1"/>
              </a:solidFill>
            </a:endParaRPr>
          </a:p>
        </p:txBody>
      </p:sp>
      <p:sp>
        <p:nvSpPr>
          <p:cNvPr id="14" name="コンテンツ プレースホルダー 2">
            <a:extLst>
              <a:ext uri="{FF2B5EF4-FFF2-40B4-BE49-F238E27FC236}">
                <a16:creationId xmlns:a16="http://schemas.microsoft.com/office/drawing/2014/main" id="{66E1F22E-5FCD-0577-B521-83C027DE88AF}"/>
              </a:ext>
            </a:extLst>
          </p:cNvPr>
          <p:cNvSpPr>
            <a:spLocks noGrp="1"/>
          </p:cNvSpPr>
          <p:nvPr>
            <p:ph idx="1"/>
          </p:nvPr>
        </p:nvSpPr>
        <p:spPr>
          <a:xfrm>
            <a:off x="265792" y="1443985"/>
            <a:ext cx="8226101" cy="352676"/>
          </a:xfrm>
        </p:spPr>
        <p:txBody>
          <a:bodyPr>
            <a:normAutofit lnSpcReduction="10000"/>
          </a:bodyPr>
          <a:lstStyle/>
          <a:p>
            <a:pPr marL="0" indent="0">
              <a:buNone/>
            </a:pPr>
            <a:r>
              <a:rPr lang="ja-JP" altLang="en-US" b="1" dirty="0"/>
              <a:t>認知症の人５つの心理的ニーズ</a:t>
            </a:r>
            <a:endParaRPr lang="en-US" altLang="ja-JP" b="1" dirty="0"/>
          </a:p>
          <a:p>
            <a:pPr marL="0" indent="0">
              <a:buNone/>
            </a:pPr>
            <a:endParaRPr lang="en-US" altLang="ja-JP" b="1" dirty="0"/>
          </a:p>
        </p:txBody>
      </p:sp>
      <p:graphicFrame>
        <p:nvGraphicFramePr>
          <p:cNvPr id="12" name="図表 11">
            <a:extLst>
              <a:ext uri="{FF2B5EF4-FFF2-40B4-BE49-F238E27FC236}">
                <a16:creationId xmlns:a16="http://schemas.microsoft.com/office/drawing/2014/main" id="{2050FE40-AEBE-F4FF-9FB9-CF243F8F5FFF}"/>
              </a:ext>
            </a:extLst>
          </p:cNvPr>
          <p:cNvGraphicFramePr/>
          <p:nvPr>
            <p:extLst>
              <p:ext uri="{D42A27DB-BD31-4B8C-83A1-F6EECF244321}">
                <p14:modId xmlns:p14="http://schemas.microsoft.com/office/powerpoint/2010/main" val="764018020"/>
              </p:ext>
            </p:extLst>
          </p:nvPr>
        </p:nvGraphicFramePr>
        <p:xfrm>
          <a:off x="1407885" y="2021114"/>
          <a:ext cx="5936343" cy="38862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3" name="テキスト ボックス 12">
            <a:extLst>
              <a:ext uri="{FF2B5EF4-FFF2-40B4-BE49-F238E27FC236}">
                <a16:creationId xmlns:a16="http://schemas.microsoft.com/office/drawing/2014/main" id="{4CB69225-D28C-1E5F-2DD6-79F3A70FB1D4}"/>
              </a:ext>
            </a:extLst>
          </p:cNvPr>
          <p:cNvSpPr txBox="1"/>
          <p:nvPr/>
        </p:nvSpPr>
        <p:spPr>
          <a:xfrm>
            <a:off x="5109027" y="2032000"/>
            <a:ext cx="3764172" cy="738664"/>
          </a:xfrm>
          <a:prstGeom prst="rect">
            <a:avLst/>
          </a:prstGeom>
          <a:noFill/>
        </p:spPr>
        <p:txBody>
          <a:bodyPr wrap="none" rtlCol="0">
            <a:spAutoFit/>
          </a:bodyPr>
          <a:lstStyle/>
          <a:p>
            <a:r>
              <a:rPr lang="ja-JP" altLang="ja-JP" sz="1400" dirty="0">
                <a:latin typeface="BIZ UDPゴシック" panose="020B0400000000000000" pitchFamily="50" charset="-128"/>
                <a:ea typeface="BIZ UDPゴシック" panose="020B0400000000000000" pitchFamily="50" charset="-128"/>
              </a:rPr>
              <a:t>長時間同じ体位、おむつ交換</a:t>
            </a:r>
            <a:r>
              <a:rPr lang="ja-JP" altLang="en-US" sz="1400" dirty="0">
                <a:latin typeface="BIZ UDPゴシック" panose="020B0400000000000000" pitchFamily="50" charset="-128"/>
                <a:ea typeface="BIZ UDPゴシック" panose="020B0400000000000000" pitchFamily="50" charset="-128"/>
              </a:rPr>
              <a:t>されてない</a:t>
            </a:r>
            <a:r>
              <a:rPr lang="ja-JP" altLang="ja-JP" sz="1400" dirty="0">
                <a:latin typeface="BIZ UDPゴシック" panose="020B0400000000000000" pitchFamily="50" charset="-128"/>
                <a:ea typeface="BIZ UDPゴシック" panose="020B0400000000000000" pitchFamily="50" charset="-128"/>
              </a:rPr>
              <a:t>など、</a:t>
            </a:r>
            <a:endParaRPr lang="en-US" altLang="ja-JP" sz="1400" dirty="0">
              <a:latin typeface="BIZ UDPゴシック" panose="020B0400000000000000" pitchFamily="50" charset="-128"/>
              <a:ea typeface="BIZ UDPゴシック" panose="020B0400000000000000" pitchFamily="50" charset="-128"/>
            </a:endParaRPr>
          </a:p>
          <a:p>
            <a:r>
              <a:rPr lang="ja-JP" altLang="ja-JP" sz="1400" dirty="0">
                <a:latin typeface="BIZ UDPゴシック" panose="020B0400000000000000" pitchFamily="50" charset="-128"/>
                <a:ea typeface="BIZ UDPゴシック" panose="020B0400000000000000" pitchFamily="50" charset="-128"/>
              </a:rPr>
              <a:t>苦痛や不快な状況を強いられていないこと。</a:t>
            </a:r>
            <a:endParaRPr lang="en-US" altLang="ja-JP" sz="1400" dirty="0">
              <a:latin typeface="BIZ UDPゴシック" panose="020B0400000000000000" pitchFamily="50" charset="-128"/>
              <a:ea typeface="BIZ UDPゴシック" panose="020B0400000000000000" pitchFamily="50" charset="-128"/>
            </a:endParaRPr>
          </a:p>
          <a:p>
            <a:r>
              <a:rPr lang="ja-JP" altLang="ja-JP" sz="1400" dirty="0">
                <a:latin typeface="BIZ UDPゴシック" panose="020B0400000000000000" pitchFamily="50" charset="-128"/>
                <a:ea typeface="BIZ UDPゴシック" panose="020B0400000000000000" pitchFamily="50" charset="-128"/>
              </a:rPr>
              <a:t>また、心がリラックスしているか</a:t>
            </a:r>
            <a:r>
              <a:rPr lang="ja-JP" altLang="en-US" sz="1400" dirty="0">
                <a:latin typeface="BIZ UDPゴシック" panose="020B0400000000000000" pitchFamily="50" charset="-128"/>
                <a:ea typeface="BIZ UDPゴシック" panose="020B0400000000000000" pitchFamily="50" charset="-128"/>
              </a:rPr>
              <a:t>どうか。</a:t>
            </a:r>
            <a:endParaRPr lang="ja-JP" altLang="ja-JP" sz="1400" dirty="0">
              <a:latin typeface="BIZ UDPゴシック" panose="020B0400000000000000" pitchFamily="50" charset="-128"/>
              <a:ea typeface="BIZ UDPゴシック" panose="020B0400000000000000" pitchFamily="50" charset="-128"/>
            </a:endParaRPr>
          </a:p>
        </p:txBody>
      </p:sp>
      <p:sp>
        <p:nvSpPr>
          <p:cNvPr id="15" name="テキスト ボックス 14">
            <a:extLst>
              <a:ext uri="{FF2B5EF4-FFF2-40B4-BE49-F238E27FC236}">
                <a16:creationId xmlns:a16="http://schemas.microsoft.com/office/drawing/2014/main" id="{B237DCB3-9496-8B65-5F97-0F57E23BC01D}"/>
              </a:ext>
            </a:extLst>
          </p:cNvPr>
          <p:cNvSpPr txBox="1"/>
          <p:nvPr/>
        </p:nvSpPr>
        <p:spPr>
          <a:xfrm>
            <a:off x="6670246" y="3120572"/>
            <a:ext cx="2473754" cy="954107"/>
          </a:xfrm>
          <a:prstGeom prst="rect">
            <a:avLst/>
          </a:prstGeom>
          <a:noFill/>
        </p:spPr>
        <p:txBody>
          <a:bodyPr wrap="square" rtlCol="0">
            <a:spAutoFit/>
          </a:bodyPr>
          <a:lstStyle/>
          <a:p>
            <a:pPr algn="just"/>
            <a:r>
              <a:rPr lang="ja-JP" altLang="ja-JP" sz="1400" dirty="0">
                <a:latin typeface="BIZ UDPゴシック" panose="020B0400000000000000" pitchFamily="50" charset="-128"/>
                <a:ea typeface="BIZ UDPゴシック" panose="020B0400000000000000" pitchFamily="50" charset="-128"/>
              </a:rPr>
              <a:t>自分自身が他の誰でもない唯一の存在であること。</a:t>
            </a:r>
            <a:endParaRPr lang="en-US" altLang="ja-JP" sz="1400" dirty="0">
              <a:latin typeface="BIZ UDPゴシック" panose="020B0400000000000000" pitchFamily="50" charset="-128"/>
              <a:ea typeface="BIZ UDPゴシック" panose="020B0400000000000000" pitchFamily="50" charset="-128"/>
            </a:endParaRPr>
          </a:p>
          <a:p>
            <a:pPr algn="just"/>
            <a:r>
              <a:rPr lang="ja-JP" altLang="ja-JP" sz="1400" dirty="0">
                <a:latin typeface="BIZ UDPゴシック" panose="020B0400000000000000" pitchFamily="50" charset="-128"/>
                <a:ea typeface="BIZ UDPゴシック" panose="020B0400000000000000" pitchFamily="50" charset="-128"/>
              </a:rPr>
              <a:t>過去からつながって今の自分があることを認識すること。</a:t>
            </a:r>
          </a:p>
        </p:txBody>
      </p:sp>
      <p:sp>
        <p:nvSpPr>
          <p:cNvPr id="16" name="テキスト ボックス 15">
            <a:extLst>
              <a:ext uri="{FF2B5EF4-FFF2-40B4-BE49-F238E27FC236}">
                <a16:creationId xmlns:a16="http://schemas.microsoft.com/office/drawing/2014/main" id="{9A7B2734-ECAA-1547-1844-3004E9D28220}"/>
              </a:ext>
            </a:extLst>
          </p:cNvPr>
          <p:cNvSpPr txBox="1"/>
          <p:nvPr/>
        </p:nvSpPr>
        <p:spPr>
          <a:xfrm>
            <a:off x="5994377" y="4811128"/>
            <a:ext cx="3059681" cy="1169551"/>
          </a:xfrm>
          <a:prstGeom prst="rect">
            <a:avLst/>
          </a:prstGeom>
          <a:noFill/>
        </p:spPr>
        <p:txBody>
          <a:bodyPr wrap="square" rtlCol="0">
            <a:spAutoFit/>
          </a:bodyPr>
          <a:lstStyle/>
          <a:p>
            <a:pPr algn="just"/>
            <a:r>
              <a:rPr lang="ja-JP" altLang="ja-JP" sz="1400" dirty="0">
                <a:latin typeface="BIZ UDPゴシック" panose="020B0400000000000000" pitchFamily="50" charset="-128"/>
                <a:ea typeface="BIZ UDPゴシック" panose="020B0400000000000000" pitchFamily="50" charset="-128"/>
              </a:rPr>
              <a:t>人との結びつき、特定のものや特定の行為への愛着。</a:t>
            </a:r>
            <a:endParaRPr lang="en-US" altLang="ja-JP" sz="1400" dirty="0">
              <a:latin typeface="BIZ UDPゴシック" panose="020B0400000000000000" pitchFamily="50" charset="-128"/>
              <a:ea typeface="BIZ UDPゴシック" panose="020B0400000000000000" pitchFamily="50" charset="-128"/>
            </a:endParaRPr>
          </a:p>
          <a:p>
            <a:pPr algn="just"/>
            <a:r>
              <a:rPr lang="ja-JP" altLang="ja-JP" sz="1400" dirty="0">
                <a:latin typeface="BIZ UDPゴシック" panose="020B0400000000000000" pitchFamily="50" charset="-128"/>
                <a:ea typeface="BIZ UDPゴシック" panose="020B0400000000000000" pitchFamily="50" charset="-128"/>
              </a:rPr>
              <a:t>記憶障害や見当識障害が進むと昔から知っている人やものとつながって安心を得ようとする。</a:t>
            </a:r>
          </a:p>
        </p:txBody>
      </p:sp>
      <p:sp>
        <p:nvSpPr>
          <p:cNvPr id="18" name="テキスト ボックス 17">
            <a:extLst>
              <a:ext uri="{FF2B5EF4-FFF2-40B4-BE49-F238E27FC236}">
                <a16:creationId xmlns:a16="http://schemas.microsoft.com/office/drawing/2014/main" id="{53FA138A-D5BD-6061-C01C-6D4061B52D63}"/>
              </a:ext>
            </a:extLst>
          </p:cNvPr>
          <p:cNvSpPr txBox="1"/>
          <p:nvPr/>
        </p:nvSpPr>
        <p:spPr>
          <a:xfrm>
            <a:off x="0" y="5065485"/>
            <a:ext cx="2668249" cy="1169551"/>
          </a:xfrm>
          <a:prstGeom prst="rect">
            <a:avLst/>
          </a:prstGeom>
          <a:noFill/>
        </p:spPr>
        <p:txBody>
          <a:bodyPr wrap="square" rtlCol="0">
            <a:spAutoFit/>
          </a:bodyPr>
          <a:lstStyle/>
          <a:p>
            <a:pPr algn="just"/>
            <a:r>
              <a:rPr lang="ja-JP" altLang="ja-JP" sz="1400" dirty="0">
                <a:latin typeface="BIZ UDPゴシック" panose="020B0400000000000000" pitchFamily="50" charset="-128"/>
                <a:ea typeface="BIZ UDPゴシック" panose="020B0400000000000000" pitchFamily="50" charset="-128"/>
              </a:rPr>
              <a:t>若いころに得たスキルを生かして、家族や地域社会にお手伝いができれば、感謝される喜びや自分が必要とされている実感がわいてくる。</a:t>
            </a:r>
          </a:p>
        </p:txBody>
      </p:sp>
      <p:sp>
        <p:nvSpPr>
          <p:cNvPr id="19" name="テキスト ボックス 18">
            <a:extLst>
              <a:ext uri="{FF2B5EF4-FFF2-40B4-BE49-F238E27FC236}">
                <a16:creationId xmlns:a16="http://schemas.microsoft.com/office/drawing/2014/main" id="{0F07305E-D84E-63C4-6A33-CC0CF1C88325}"/>
              </a:ext>
            </a:extLst>
          </p:cNvPr>
          <p:cNvSpPr txBox="1"/>
          <p:nvPr/>
        </p:nvSpPr>
        <p:spPr>
          <a:xfrm>
            <a:off x="0" y="3149600"/>
            <a:ext cx="2098623" cy="523220"/>
          </a:xfrm>
          <a:prstGeom prst="rect">
            <a:avLst/>
          </a:prstGeom>
          <a:noFill/>
        </p:spPr>
        <p:txBody>
          <a:bodyPr wrap="square" rtlCol="0">
            <a:spAutoFit/>
          </a:bodyPr>
          <a:lstStyle/>
          <a:p>
            <a:r>
              <a:rPr lang="ja-JP" altLang="ja-JP" sz="1400" dirty="0">
                <a:latin typeface="BIZ UDPゴシック" panose="020B0400000000000000" pitchFamily="50" charset="-128"/>
                <a:ea typeface="BIZ UDPゴシック" panose="020B0400000000000000" pitchFamily="50" charset="-128"/>
              </a:rPr>
              <a:t>自分が集団の一員であることに安心感を覚える。</a:t>
            </a:r>
          </a:p>
        </p:txBody>
      </p:sp>
      <p:sp>
        <p:nvSpPr>
          <p:cNvPr id="21" name="コンテンツ プレースホルダー 2">
            <a:extLst>
              <a:ext uri="{FF2B5EF4-FFF2-40B4-BE49-F238E27FC236}">
                <a16:creationId xmlns:a16="http://schemas.microsoft.com/office/drawing/2014/main" id="{359D2F53-C810-25F8-B1B0-669761742D2F}"/>
              </a:ext>
            </a:extLst>
          </p:cNvPr>
          <p:cNvSpPr txBox="1">
            <a:spLocks/>
          </p:cNvSpPr>
          <p:nvPr/>
        </p:nvSpPr>
        <p:spPr>
          <a:xfrm>
            <a:off x="145395" y="1936041"/>
            <a:ext cx="3017530" cy="805729"/>
          </a:xfrm>
          <a:prstGeom prst="rect">
            <a:avLst/>
          </a:prstGeom>
        </p:spPr>
        <p:txBody>
          <a:bodyPr vert="horz" lIns="91440" tIns="45720" rIns="91440" bIns="45720" rtlCol="0">
            <a:normAutofit fontScale="92500" lnSpcReduction="10000"/>
          </a:bodyPr>
          <a:lst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 typeface="Arial" panose="020B0604020202020204" pitchFamily="34" charset="0"/>
              <a:buNone/>
            </a:pPr>
            <a:r>
              <a:rPr lang="ja-JP" altLang="en-US" b="1" dirty="0">
                <a:solidFill>
                  <a:srgbClr val="0070C0"/>
                </a:solidFill>
              </a:rPr>
              <a:t>この５つのニーズが満たされているときが、「よい状態</a:t>
            </a:r>
            <a:r>
              <a:rPr lang="en-US" altLang="ja-JP" b="1" dirty="0">
                <a:solidFill>
                  <a:srgbClr val="0070C0"/>
                </a:solidFill>
              </a:rPr>
              <a:t>(wellbeing)</a:t>
            </a:r>
            <a:r>
              <a:rPr lang="ja-JP" altLang="en-US" b="1" dirty="0">
                <a:solidFill>
                  <a:srgbClr val="0070C0"/>
                </a:solidFill>
              </a:rPr>
              <a:t>」です</a:t>
            </a:r>
            <a:endParaRPr lang="en-US" altLang="ja-JP" b="1" dirty="0">
              <a:solidFill>
                <a:srgbClr val="0070C0"/>
              </a:solidFill>
            </a:endParaRPr>
          </a:p>
        </p:txBody>
      </p:sp>
    </p:spTree>
    <p:extLst>
      <p:ext uri="{BB962C8B-B14F-4D97-AF65-F5344CB8AC3E}">
        <p14:creationId xmlns:p14="http://schemas.microsoft.com/office/powerpoint/2010/main" val="42900134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E8CAFF-5E76-24D4-94B8-DA03DED8789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ADC24F5-661E-FD8C-188D-D085233A3558}"/>
              </a:ext>
            </a:extLst>
          </p:cNvPr>
          <p:cNvSpPr>
            <a:spLocks noGrp="1"/>
          </p:cNvSpPr>
          <p:nvPr>
            <p:ph type="title"/>
          </p:nvPr>
        </p:nvSpPr>
        <p:spPr>
          <a:xfrm>
            <a:off x="1302327" y="286328"/>
            <a:ext cx="6458145" cy="886827"/>
          </a:xfrm>
        </p:spPr>
        <p:txBody>
          <a:bodyPr>
            <a:normAutofit/>
          </a:bodyPr>
          <a:lstStyle/>
          <a:p>
            <a:r>
              <a:rPr lang="ja-JP" altLang="en-US" sz="3200" b="1" dirty="0">
                <a:latin typeface="HG丸ｺﾞｼｯｸM-PRO" panose="020F0600000000000000" pitchFamily="50" charset="-128"/>
                <a:ea typeface="HG丸ｺﾞｼｯｸM-PRO" panose="020F0600000000000000" pitchFamily="50" charset="-128"/>
              </a:rPr>
              <a:t>パーソン・センタード・ケア入門</a:t>
            </a:r>
            <a:endParaRPr kumimoji="1" lang="ja-JP" altLang="en-US" sz="3200" b="1" dirty="0">
              <a:latin typeface="HG丸ｺﾞｼｯｸM-PRO" panose="020F0600000000000000" pitchFamily="50" charset="-128"/>
              <a:ea typeface="HG丸ｺﾞｼｯｸM-PRO" panose="020F0600000000000000" pitchFamily="50" charset="-128"/>
            </a:endParaRPr>
          </a:p>
        </p:txBody>
      </p:sp>
      <p:sp>
        <p:nvSpPr>
          <p:cNvPr id="4" name="日付プレースホルダー 3">
            <a:extLst>
              <a:ext uri="{FF2B5EF4-FFF2-40B4-BE49-F238E27FC236}">
                <a16:creationId xmlns:a16="http://schemas.microsoft.com/office/drawing/2014/main" id="{056C6391-74ED-5A28-9668-2C59EA56CB17}"/>
              </a:ext>
            </a:extLst>
          </p:cNvPr>
          <p:cNvSpPr>
            <a:spLocks noGrp="1"/>
          </p:cNvSpPr>
          <p:nvPr>
            <p:ph type="dt" sz="half" idx="10"/>
          </p:nvPr>
        </p:nvSpPr>
        <p:spPr/>
        <p:txBody>
          <a:bodyPr/>
          <a:lstStyle/>
          <a:p>
            <a:fld id="{E32B88FC-793C-4CFD-BF61-6BE2C4D47015}" type="datetime1">
              <a:rPr kumimoji="1" lang="ja-JP" altLang="en-US" smtClean="0"/>
              <a:t>2026/2/18</a:t>
            </a:fld>
            <a:endParaRPr kumimoji="1" lang="ja-JP" altLang="en-US"/>
          </a:p>
        </p:txBody>
      </p:sp>
      <p:sp>
        <p:nvSpPr>
          <p:cNvPr id="5" name="スライド番号プレースホルダー 4">
            <a:extLst>
              <a:ext uri="{FF2B5EF4-FFF2-40B4-BE49-F238E27FC236}">
                <a16:creationId xmlns:a16="http://schemas.microsoft.com/office/drawing/2014/main" id="{E9EE0F2C-59A0-4D0A-F4BE-B3ED11D2643B}"/>
              </a:ext>
            </a:extLst>
          </p:cNvPr>
          <p:cNvSpPr>
            <a:spLocks noGrp="1"/>
          </p:cNvSpPr>
          <p:nvPr>
            <p:ph type="sldNum" sz="quarter" idx="12"/>
          </p:nvPr>
        </p:nvSpPr>
        <p:spPr/>
        <p:txBody>
          <a:bodyPr/>
          <a:lstStyle/>
          <a:p>
            <a:fld id="{A1E858C7-7B3D-4242-98FE-1F9BDE6F0F1F}" type="slidenum">
              <a:rPr kumimoji="1" lang="ja-JP" altLang="en-US" smtClean="0"/>
              <a:t>4</a:t>
            </a:fld>
            <a:endParaRPr kumimoji="1" lang="ja-JP" altLang="en-US"/>
          </a:p>
        </p:txBody>
      </p:sp>
      <p:pic>
        <p:nvPicPr>
          <p:cNvPr id="20" name="図 19">
            <a:extLst>
              <a:ext uri="{FF2B5EF4-FFF2-40B4-BE49-F238E27FC236}">
                <a16:creationId xmlns:a16="http://schemas.microsoft.com/office/drawing/2014/main" id="{B7DB3C2D-163E-2104-B21A-B39C816D0208}"/>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0765" y="66820"/>
            <a:ext cx="1143143" cy="1143143"/>
          </a:xfrm>
          <a:prstGeom prst="rect">
            <a:avLst/>
          </a:prstGeom>
          <a:noFill/>
          <a:ln>
            <a:noFill/>
          </a:ln>
        </p:spPr>
      </p:pic>
      <p:cxnSp>
        <p:nvCxnSpPr>
          <p:cNvPr id="23" name="直線コネクタ 22">
            <a:extLst>
              <a:ext uri="{FF2B5EF4-FFF2-40B4-BE49-F238E27FC236}">
                <a16:creationId xmlns:a16="http://schemas.microsoft.com/office/drawing/2014/main" id="{8A9F0A42-E689-53E5-3B85-241A7E0CCC1A}"/>
              </a:ext>
            </a:extLst>
          </p:cNvPr>
          <p:cNvCxnSpPr/>
          <p:nvPr/>
        </p:nvCxnSpPr>
        <p:spPr>
          <a:xfrm>
            <a:off x="1071416" y="1108364"/>
            <a:ext cx="6945745" cy="0"/>
          </a:xfrm>
          <a:prstGeom prst="line">
            <a:avLst/>
          </a:prstGeom>
          <a:ln w="57150">
            <a:solidFill>
              <a:srgbClr val="C00000"/>
            </a:solidFill>
          </a:ln>
        </p:spPr>
        <p:style>
          <a:lnRef idx="1">
            <a:schemeClr val="dk1"/>
          </a:lnRef>
          <a:fillRef idx="0">
            <a:schemeClr val="dk1"/>
          </a:fillRef>
          <a:effectRef idx="0">
            <a:schemeClr val="dk1"/>
          </a:effectRef>
          <a:fontRef idx="minor">
            <a:schemeClr val="tx1"/>
          </a:fontRef>
        </p:style>
      </p:cxnSp>
      <p:sp>
        <p:nvSpPr>
          <p:cNvPr id="24" name="正方形/長方形 23">
            <a:extLst>
              <a:ext uri="{FF2B5EF4-FFF2-40B4-BE49-F238E27FC236}">
                <a16:creationId xmlns:a16="http://schemas.microsoft.com/office/drawing/2014/main" id="{E6A9446E-E36E-65F1-27AC-4F24C2E9B535}"/>
              </a:ext>
            </a:extLst>
          </p:cNvPr>
          <p:cNvSpPr/>
          <p:nvPr/>
        </p:nvSpPr>
        <p:spPr>
          <a:xfrm>
            <a:off x="0" y="6428509"/>
            <a:ext cx="9144000" cy="429491"/>
          </a:xfrm>
          <a:prstGeom prst="rect">
            <a:avLst/>
          </a:prstGeom>
          <a:solidFill>
            <a:srgbClr val="C8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C20012D7-F8B1-5D1D-5D3B-4650CA15302B}"/>
              </a:ext>
            </a:extLst>
          </p:cNvPr>
          <p:cNvSpPr/>
          <p:nvPr/>
        </p:nvSpPr>
        <p:spPr>
          <a:xfrm>
            <a:off x="0" y="6234545"/>
            <a:ext cx="9144000" cy="138546"/>
          </a:xfrm>
          <a:prstGeom prst="rect">
            <a:avLst/>
          </a:prstGeom>
          <a:solidFill>
            <a:srgbClr val="FF717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F78FBAFA-2F5B-54F7-6ED2-C567034833D1}"/>
              </a:ext>
            </a:extLst>
          </p:cNvPr>
          <p:cNvSpPr txBox="1"/>
          <p:nvPr/>
        </p:nvSpPr>
        <p:spPr>
          <a:xfrm>
            <a:off x="4568632" y="6593365"/>
            <a:ext cx="4509569" cy="253916"/>
          </a:xfrm>
          <a:prstGeom prst="rect">
            <a:avLst/>
          </a:prstGeom>
          <a:noFill/>
        </p:spPr>
        <p:txBody>
          <a:bodyPr wrap="none" rtlCol="0">
            <a:spAutoFit/>
          </a:bodyPr>
          <a:lstStyle/>
          <a:p>
            <a:pPr algn="r"/>
            <a:r>
              <a:rPr lang="ja-JP" altLang="ja-JP"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文部科学省</a:t>
            </a:r>
            <a:r>
              <a:rPr lang="ja-JP" altLang="en-US"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a:t>
            </a:r>
            <a:r>
              <a:rPr lang="ja-JP" altLang="ja-JP" sz="1050" dirty="0">
                <a:solidFill>
                  <a:schemeClr val="bg1"/>
                </a:solidFill>
                <a:effectLst/>
                <a:ea typeface="BIZ UDP明朝 Medium" panose="02020500000000000000" pitchFamily="18" charset="-128"/>
                <a:cs typeface="Times New Roman" panose="02020603050405020304" pitchFamily="18" charset="0"/>
              </a:rPr>
              <a:t>『訪問歯科衛生士育成のためのリカレント教育モデル構築事業』</a:t>
            </a:r>
            <a:endParaRPr kumimoji="1" lang="ja-JP" altLang="en-US" sz="1050" dirty="0">
              <a:solidFill>
                <a:schemeClr val="bg1"/>
              </a:solidFill>
            </a:endParaRPr>
          </a:p>
        </p:txBody>
      </p:sp>
      <p:sp>
        <p:nvSpPr>
          <p:cNvPr id="14" name="コンテンツ プレースホルダー 2">
            <a:extLst>
              <a:ext uri="{FF2B5EF4-FFF2-40B4-BE49-F238E27FC236}">
                <a16:creationId xmlns:a16="http://schemas.microsoft.com/office/drawing/2014/main" id="{3113FE75-4D43-B6CC-B75A-09F238182F93}"/>
              </a:ext>
            </a:extLst>
          </p:cNvPr>
          <p:cNvSpPr>
            <a:spLocks noGrp="1"/>
          </p:cNvSpPr>
          <p:nvPr>
            <p:ph idx="1"/>
          </p:nvPr>
        </p:nvSpPr>
        <p:spPr>
          <a:xfrm>
            <a:off x="149678" y="1429471"/>
            <a:ext cx="8226101" cy="352676"/>
          </a:xfrm>
        </p:spPr>
        <p:txBody>
          <a:bodyPr>
            <a:normAutofit lnSpcReduction="10000"/>
          </a:bodyPr>
          <a:lstStyle/>
          <a:p>
            <a:pPr marL="0" indent="0">
              <a:buNone/>
            </a:pPr>
            <a:r>
              <a:rPr lang="ja-JP" altLang="en-US" b="1" dirty="0"/>
              <a:t>その人にとってよくない状態（</a:t>
            </a:r>
            <a:r>
              <a:rPr lang="en-US" altLang="ja-JP" b="1" dirty="0"/>
              <a:t>ill-being)</a:t>
            </a:r>
            <a:r>
              <a:rPr lang="ja-JP" altLang="en-US" b="1" dirty="0"/>
              <a:t>のサイン</a:t>
            </a:r>
            <a:endParaRPr lang="en-US" altLang="ja-JP" b="1" dirty="0"/>
          </a:p>
          <a:p>
            <a:pPr marL="0" indent="0">
              <a:buNone/>
            </a:pPr>
            <a:endParaRPr lang="en-US" altLang="ja-JP" b="1" dirty="0"/>
          </a:p>
        </p:txBody>
      </p:sp>
      <p:sp>
        <p:nvSpPr>
          <p:cNvPr id="18" name="テキスト ボックス 17">
            <a:extLst>
              <a:ext uri="{FF2B5EF4-FFF2-40B4-BE49-F238E27FC236}">
                <a16:creationId xmlns:a16="http://schemas.microsoft.com/office/drawing/2014/main" id="{1090AC51-BB2C-7413-D94F-957A0EC939A4}"/>
              </a:ext>
            </a:extLst>
          </p:cNvPr>
          <p:cNvSpPr txBox="1"/>
          <p:nvPr/>
        </p:nvSpPr>
        <p:spPr>
          <a:xfrm>
            <a:off x="493485" y="2452913"/>
            <a:ext cx="7344229" cy="3170099"/>
          </a:xfrm>
          <a:prstGeom prst="rect">
            <a:avLst/>
          </a:prstGeom>
          <a:noFill/>
        </p:spPr>
        <p:txBody>
          <a:bodyPr wrap="square" rtlCol="0">
            <a:spAutoFit/>
          </a:bodyPr>
          <a:lstStyle/>
          <a:p>
            <a:r>
              <a:rPr lang="ja-JP" altLang="ja-JP" sz="2000" dirty="0">
                <a:latin typeface="BIZ UDPゴシック" panose="020B0400000000000000" pitchFamily="50" charset="-128"/>
                <a:ea typeface="BIZ UDPゴシック" panose="020B0400000000000000" pitchFamily="50" charset="-128"/>
              </a:rPr>
              <a:t>・絶望しているときに誰からも相手にされない</a:t>
            </a:r>
          </a:p>
          <a:p>
            <a:r>
              <a:rPr lang="ja-JP" altLang="ja-JP" sz="2000" dirty="0">
                <a:latin typeface="BIZ UDPゴシック" panose="020B0400000000000000" pitchFamily="50" charset="-128"/>
                <a:ea typeface="BIZ UDPゴシック" panose="020B0400000000000000" pitchFamily="50" charset="-128"/>
              </a:rPr>
              <a:t>・非常に強い怒りがある</a:t>
            </a:r>
          </a:p>
          <a:p>
            <a:r>
              <a:rPr lang="ja-JP" altLang="ja-JP" sz="2000" dirty="0">
                <a:latin typeface="BIZ UDPゴシック" panose="020B0400000000000000" pitchFamily="50" charset="-128"/>
                <a:ea typeface="BIZ UDPゴシック" panose="020B0400000000000000" pitchFamily="50" charset="-128"/>
              </a:rPr>
              <a:t>・深く悲しんでいるときに誰からも相手にされない</a:t>
            </a:r>
          </a:p>
          <a:p>
            <a:r>
              <a:rPr lang="ja-JP" altLang="ja-JP" sz="2000" dirty="0">
                <a:latin typeface="BIZ UDPゴシック" panose="020B0400000000000000" pitchFamily="50" charset="-128"/>
                <a:ea typeface="BIZ UDPゴシック" panose="020B0400000000000000" pitchFamily="50" charset="-128"/>
              </a:rPr>
              <a:t>・不安がある</a:t>
            </a:r>
          </a:p>
          <a:p>
            <a:r>
              <a:rPr lang="ja-JP" altLang="ja-JP" sz="2000" dirty="0">
                <a:latin typeface="BIZ UDPゴシック" panose="020B0400000000000000" pitchFamily="50" charset="-128"/>
                <a:ea typeface="BIZ UDPゴシック" panose="020B0400000000000000" pitchFamily="50" charset="-128"/>
              </a:rPr>
              <a:t>・恐れがある</a:t>
            </a:r>
          </a:p>
          <a:p>
            <a:r>
              <a:rPr lang="ja-JP" altLang="ja-JP" sz="2000" dirty="0">
                <a:latin typeface="BIZ UDPゴシック" panose="020B0400000000000000" pitchFamily="50" charset="-128"/>
                <a:ea typeface="BIZ UDPゴシック" panose="020B0400000000000000" pitchFamily="50" charset="-128"/>
              </a:rPr>
              <a:t>・退屈している</a:t>
            </a:r>
          </a:p>
          <a:p>
            <a:r>
              <a:rPr lang="ja-JP" altLang="ja-JP" sz="2000" dirty="0">
                <a:latin typeface="BIZ UDPゴシック" panose="020B0400000000000000" pitchFamily="50" charset="-128"/>
                <a:ea typeface="BIZ UDPゴシック" panose="020B0400000000000000" pitchFamily="50" charset="-128"/>
              </a:rPr>
              <a:t>・身体的な苦痛､痛み､不快感がある</a:t>
            </a:r>
          </a:p>
          <a:p>
            <a:r>
              <a:rPr lang="ja-JP" altLang="ja-JP" sz="2000" dirty="0">
                <a:latin typeface="BIZ UDPゴシック" panose="020B0400000000000000" pitchFamily="50" charset="-128"/>
                <a:ea typeface="BIZ UDPゴシック" panose="020B0400000000000000" pitchFamily="50" charset="-128"/>
              </a:rPr>
              <a:t>・身体が緊張している</a:t>
            </a:r>
          </a:p>
          <a:p>
            <a:r>
              <a:rPr lang="ja-JP" altLang="ja-JP" sz="2000" dirty="0">
                <a:latin typeface="BIZ UDPゴシック" panose="020B0400000000000000" pitchFamily="50" charset="-128"/>
                <a:ea typeface="BIZ UDPゴシック" panose="020B0400000000000000" pitchFamily="50" charset="-128"/>
              </a:rPr>
              <a:t>・動揺している</a:t>
            </a:r>
          </a:p>
          <a:p>
            <a:r>
              <a:rPr lang="ja-JP" altLang="ja-JP" sz="2000" dirty="0">
                <a:latin typeface="BIZ UDPゴシック" panose="020B0400000000000000" pitchFamily="50" charset="-128"/>
                <a:ea typeface="BIZ UDPゴシック" panose="020B0400000000000000" pitchFamily="50" charset="-128"/>
              </a:rPr>
              <a:t>・無気力である</a:t>
            </a:r>
          </a:p>
        </p:txBody>
      </p:sp>
      <p:sp>
        <p:nvSpPr>
          <p:cNvPr id="21" name="コンテンツ プレースホルダー 2">
            <a:extLst>
              <a:ext uri="{FF2B5EF4-FFF2-40B4-BE49-F238E27FC236}">
                <a16:creationId xmlns:a16="http://schemas.microsoft.com/office/drawing/2014/main" id="{17D241AE-939A-8E48-6D26-09BFA1929D75}"/>
              </a:ext>
            </a:extLst>
          </p:cNvPr>
          <p:cNvSpPr txBox="1">
            <a:spLocks/>
          </p:cNvSpPr>
          <p:nvPr/>
        </p:nvSpPr>
        <p:spPr>
          <a:xfrm>
            <a:off x="217964" y="1819928"/>
            <a:ext cx="8824435" cy="662016"/>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 typeface="Arial" panose="020B0604020202020204" pitchFamily="34" charset="0"/>
              <a:buNone/>
            </a:pPr>
            <a:r>
              <a:rPr lang="ja-JP" altLang="en-US" sz="1400" b="1" dirty="0">
                <a:solidFill>
                  <a:srgbClr val="0070C0"/>
                </a:solidFill>
              </a:rPr>
              <a:t>ケアされる人だけでなく、ケアをする人のサインにもなります。</a:t>
            </a:r>
            <a:endParaRPr lang="en-US" altLang="ja-JP" sz="1400" b="1" dirty="0">
              <a:solidFill>
                <a:srgbClr val="0070C0"/>
              </a:solidFill>
            </a:endParaRPr>
          </a:p>
          <a:p>
            <a:pPr marL="0" indent="0">
              <a:buFont typeface="Arial" panose="020B0604020202020204" pitchFamily="34" charset="0"/>
              <a:buNone/>
            </a:pPr>
            <a:r>
              <a:rPr lang="ja-JP" altLang="en-US" sz="1400" b="1" dirty="0">
                <a:solidFill>
                  <a:srgbClr val="0070C0"/>
                </a:solidFill>
              </a:rPr>
              <a:t>「</a:t>
            </a:r>
            <a:r>
              <a:rPr lang="ja-JP" altLang="en-US" sz="1400" b="1" u="sng" dirty="0">
                <a:solidFill>
                  <a:srgbClr val="0070C0"/>
                </a:solidFill>
              </a:rPr>
              <a:t>認知症と共に生きる人々</a:t>
            </a:r>
            <a:r>
              <a:rPr lang="ja-JP" altLang="en-US" sz="1400" b="1" dirty="0">
                <a:solidFill>
                  <a:srgbClr val="0070C0"/>
                </a:solidFill>
              </a:rPr>
              <a:t>の心理的ニーズ」が満たされていない状態です。</a:t>
            </a:r>
            <a:endParaRPr lang="en-US" altLang="ja-JP" sz="1400" b="1" dirty="0">
              <a:solidFill>
                <a:srgbClr val="0070C0"/>
              </a:solidFill>
            </a:endParaRPr>
          </a:p>
        </p:txBody>
      </p:sp>
      <p:sp>
        <p:nvSpPr>
          <p:cNvPr id="6" name="テキスト ボックス 5">
            <a:extLst>
              <a:ext uri="{FF2B5EF4-FFF2-40B4-BE49-F238E27FC236}">
                <a16:creationId xmlns:a16="http://schemas.microsoft.com/office/drawing/2014/main" id="{4F31804D-03BD-46AC-9E77-61F6A684AA12}"/>
              </a:ext>
            </a:extLst>
          </p:cNvPr>
          <p:cNvSpPr txBox="1"/>
          <p:nvPr/>
        </p:nvSpPr>
        <p:spPr>
          <a:xfrm>
            <a:off x="747485" y="5700875"/>
            <a:ext cx="7917544" cy="400110"/>
          </a:xfrm>
          <a:prstGeom prst="rect">
            <a:avLst/>
          </a:prstGeom>
          <a:noFill/>
        </p:spPr>
        <p:txBody>
          <a:bodyPr wrap="square">
            <a:spAutoFit/>
          </a:bodyPr>
          <a:lstStyle/>
          <a:p>
            <a:r>
              <a:rPr kumimoji="1" lang="ja-JP" altLang="en-US" sz="2000" b="1" kern="1200" dirty="0">
                <a:solidFill>
                  <a:srgbClr val="FF0000"/>
                </a:solidFill>
                <a:effectLst/>
                <a:latin typeface="BIZ UDPゴシック" panose="020B0400000000000000" pitchFamily="50" charset="-128"/>
                <a:ea typeface="BIZ UDPゴシック" panose="020B0400000000000000" pitchFamily="50" charset="-128"/>
              </a:rPr>
              <a:t>ひとつでもある場合は、</a:t>
            </a:r>
            <a:r>
              <a:rPr kumimoji="1" lang="ja-JP" altLang="ja-JP" sz="2000" b="1" kern="1200" dirty="0">
                <a:solidFill>
                  <a:srgbClr val="FF0000"/>
                </a:solidFill>
                <a:effectLst/>
                <a:latin typeface="BIZ UDPゴシック" panose="020B0400000000000000" pitchFamily="50" charset="-128"/>
                <a:ea typeface="BIZ UDPゴシック" panose="020B0400000000000000" pitchFamily="50" charset="-128"/>
              </a:rPr>
              <a:t>満たされていない心理的ニーズ</a:t>
            </a:r>
            <a:r>
              <a:rPr kumimoji="1" lang="ja-JP" altLang="en-US" sz="2000" b="1" kern="1200" dirty="0">
                <a:solidFill>
                  <a:srgbClr val="FF0000"/>
                </a:solidFill>
                <a:effectLst/>
                <a:latin typeface="BIZ UDPゴシック" panose="020B0400000000000000" pitchFamily="50" charset="-128"/>
                <a:ea typeface="BIZ UDPゴシック" panose="020B0400000000000000" pitchFamily="50" charset="-128"/>
              </a:rPr>
              <a:t>を探ります</a:t>
            </a:r>
            <a:endParaRPr lang="ja-JP" altLang="en-US" sz="2000" b="1" dirty="0">
              <a:solidFill>
                <a:srgbClr val="FF0000"/>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8211427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53E256-410D-F5D3-AC7B-609DF85B0ED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B3E7B83-80FC-AB31-5889-A06FEB64F362}"/>
              </a:ext>
            </a:extLst>
          </p:cNvPr>
          <p:cNvSpPr>
            <a:spLocks noGrp="1"/>
          </p:cNvSpPr>
          <p:nvPr>
            <p:ph type="title"/>
          </p:nvPr>
        </p:nvSpPr>
        <p:spPr>
          <a:xfrm>
            <a:off x="1302327" y="286328"/>
            <a:ext cx="6458145" cy="886827"/>
          </a:xfrm>
        </p:spPr>
        <p:txBody>
          <a:bodyPr>
            <a:normAutofit/>
          </a:bodyPr>
          <a:lstStyle/>
          <a:p>
            <a:r>
              <a:rPr lang="ja-JP" altLang="en-US" sz="3200" b="1" dirty="0">
                <a:latin typeface="HG丸ｺﾞｼｯｸM-PRO" panose="020F0600000000000000" pitchFamily="50" charset="-128"/>
                <a:ea typeface="HG丸ｺﾞｼｯｸM-PRO" panose="020F0600000000000000" pitchFamily="50" charset="-128"/>
              </a:rPr>
              <a:t>パーソン・センタード・ケア入門</a:t>
            </a:r>
            <a:endParaRPr kumimoji="1" lang="ja-JP" altLang="en-US" sz="3200" b="1" dirty="0">
              <a:latin typeface="HG丸ｺﾞｼｯｸM-PRO" panose="020F0600000000000000" pitchFamily="50" charset="-128"/>
              <a:ea typeface="HG丸ｺﾞｼｯｸM-PRO" panose="020F0600000000000000" pitchFamily="50" charset="-128"/>
            </a:endParaRPr>
          </a:p>
        </p:txBody>
      </p:sp>
      <p:sp>
        <p:nvSpPr>
          <p:cNvPr id="4" name="日付プレースホルダー 3">
            <a:extLst>
              <a:ext uri="{FF2B5EF4-FFF2-40B4-BE49-F238E27FC236}">
                <a16:creationId xmlns:a16="http://schemas.microsoft.com/office/drawing/2014/main" id="{841BB165-5169-8793-9D8F-A173CCFAC94F}"/>
              </a:ext>
            </a:extLst>
          </p:cNvPr>
          <p:cNvSpPr>
            <a:spLocks noGrp="1"/>
          </p:cNvSpPr>
          <p:nvPr>
            <p:ph type="dt" sz="half" idx="10"/>
          </p:nvPr>
        </p:nvSpPr>
        <p:spPr/>
        <p:txBody>
          <a:bodyPr/>
          <a:lstStyle/>
          <a:p>
            <a:fld id="{E32B88FC-793C-4CFD-BF61-6BE2C4D47015}" type="datetime1">
              <a:rPr kumimoji="1" lang="ja-JP" altLang="en-US" smtClean="0"/>
              <a:t>2026/2/18</a:t>
            </a:fld>
            <a:endParaRPr kumimoji="1" lang="ja-JP" altLang="en-US"/>
          </a:p>
        </p:txBody>
      </p:sp>
      <p:sp>
        <p:nvSpPr>
          <p:cNvPr id="5" name="スライド番号プレースホルダー 4">
            <a:extLst>
              <a:ext uri="{FF2B5EF4-FFF2-40B4-BE49-F238E27FC236}">
                <a16:creationId xmlns:a16="http://schemas.microsoft.com/office/drawing/2014/main" id="{4FD9DAEE-5021-A425-646E-8B100590E0BB}"/>
              </a:ext>
            </a:extLst>
          </p:cNvPr>
          <p:cNvSpPr>
            <a:spLocks noGrp="1"/>
          </p:cNvSpPr>
          <p:nvPr>
            <p:ph type="sldNum" sz="quarter" idx="12"/>
          </p:nvPr>
        </p:nvSpPr>
        <p:spPr/>
        <p:txBody>
          <a:bodyPr/>
          <a:lstStyle/>
          <a:p>
            <a:fld id="{A1E858C7-7B3D-4242-98FE-1F9BDE6F0F1F}" type="slidenum">
              <a:rPr kumimoji="1" lang="ja-JP" altLang="en-US" smtClean="0"/>
              <a:t>5</a:t>
            </a:fld>
            <a:endParaRPr kumimoji="1" lang="ja-JP" altLang="en-US"/>
          </a:p>
        </p:txBody>
      </p:sp>
      <p:pic>
        <p:nvPicPr>
          <p:cNvPr id="20" name="図 19">
            <a:extLst>
              <a:ext uri="{FF2B5EF4-FFF2-40B4-BE49-F238E27FC236}">
                <a16:creationId xmlns:a16="http://schemas.microsoft.com/office/drawing/2014/main" id="{FD440075-EFC0-0B3C-AB9D-112B97C6FD51}"/>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0765" y="66820"/>
            <a:ext cx="1143143" cy="1143143"/>
          </a:xfrm>
          <a:prstGeom prst="rect">
            <a:avLst/>
          </a:prstGeom>
          <a:noFill/>
          <a:ln>
            <a:noFill/>
          </a:ln>
        </p:spPr>
      </p:pic>
      <p:cxnSp>
        <p:nvCxnSpPr>
          <p:cNvPr id="23" name="直線コネクタ 22">
            <a:extLst>
              <a:ext uri="{FF2B5EF4-FFF2-40B4-BE49-F238E27FC236}">
                <a16:creationId xmlns:a16="http://schemas.microsoft.com/office/drawing/2014/main" id="{FC7633C0-0C3A-2A6A-41E8-51079D4D0DBA}"/>
              </a:ext>
            </a:extLst>
          </p:cNvPr>
          <p:cNvCxnSpPr/>
          <p:nvPr/>
        </p:nvCxnSpPr>
        <p:spPr>
          <a:xfrm>
            <a:off x="1071416" y="1108364"/>
            <a:ext cx="6945745" cy="0"/>
          </a:xfrm>
          <a:prstGeom prst="line">
            <a:avLst/>
          </a:prstGeom>
          <a:ln w="57150">
            <a:solidFill>
              <a:srgbClr val="C00000"/>
            </a:solidFill>
          </a:ln>
        </p:spPr>
        <p:style>
          <a:lnRef idx="1">
            <a:schemeClr val="dk1"/>
          </a:lnRef>
          <a:fillRef idx="0">
            <a:schemeClr val="dk1"/>
          </a:fillRef>
          <a:effectRef idx="0">
            <a:schemeClr val="dk1"/>
          </a:effectRef>
          <a:fontRef idx="minor">
            <a:schemeClr val="tx1"/>
          </a:fontRef>
        </p:style>
      </p:cxnSp>
      <p:sp>
        <p:nvSpPr>
          <p:cNvPr id="24" name="正方形/長方形 23">
            <a:extLst>
              <a:ext uri="{FF2B5EF4-FFF2-40B4-BE49-F238E27FC236}">
                <a16:creationId xmlns:a16="http://schemas.microsoft.com/office/drawing/2014/main" id="{7C521019-B459-26F3-D4E1-F184178DA32D}"/>
              </a:ext>
            </a:extLst>
          </p:cNvPr>
          <p:cNvSpPr/>
          <p:nvPr/>
        </p:nvSpPr>
        <p:spPr>
          <a:xfrm>
            <a:off x="0" y="6428509"/>
            <a:ext cx="9144000" cy="429491"/>
          </a:xfrm>
          <a:prstGeom prst="rect">
            <a:avLst/>
          </a:prstGeom>
          <a:solidFill>
            <a:srgbClr val="C8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73A7ABD7-C7D0-EF7B-4DB6-B0D75B2FBC39}"/>
              </a:ext>
            </a:extLst>
          </p:cNvPr>
          <p:cNvSpPr/>
          <p:nvPr/>
        </p:nvSpPr>
        <p:spPr>
          <a:xfrm>
            <a:off x="0" y="6234545"/>
            <a:ext cx="9144000" cy="138546"/>
          </a:xfrm>
          <a:prstGeom prst="rect">
            <a:avLst/>
          </a:prstGeom>
          <a:solidFill>
            <a:srgbClr val="FF717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AC770951-6138-EAC9-BED5-638A1AFF9D45}"/>
              </a:ext>
            </a:extLst>
          </p:cNvPr>
          <p:cNvSpPr txBox="1"/>
          <p:nvPr/>
        </p:nvSpPr>
        <p:spPr>
          <a:xfrm>
            <a:off x="4568632" y="6593365"/>
            <a:ext cx="4509569" cy="253916"/>
          </a:xfrm>
          <a:prstGeom prst="rect">
            <a:avLst/>
          </a:prstGeom>
          <a:noFill/>
        </p:spPr>
        <p:txBody>
          <a:bodyPr wrap="none" rtlCol="0">
            <a:spAutoFit/>
          </a:bodyPr>
          <a:lstStyle/>
          <a:p>
            <a:pPr algn="r"/>
            <a:r>
              <a:rPr lang="ja-JP" altLang="ja-JP"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文部科学省</a:t>
            </a:r>
            <a:r>
              <a:rPr lang="ja-JP" altLang="en-US"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a:t>
            </a:r>
            <a:r>
              <a:rPr lang="ja-JP" altLang="ja-JP" sz="1050" dirty="0">
                <a:solidFill>
                  <a:schemeClr val="bg1"/>
                </a:solidFill>
                <a:effectLst/>
                <a:ea typeface="BIZ UDP明朝 Medium" panose="02020500000000000000" pitchFamily="18" charset="-128"/>
                <a:cs typeface="Times New Roman" panose="02020603050405020304" pitchFamily="18" charset="0"/>
              </a:rPr>
              <a:t>『訪問歯科衛生士育成のためのリカレント教育モデル構築事業』</a:t>
            </a:r>
            <a:endParaRPr kumimoji="1" lang="ja-JP" altLang="en-US" sz="1050" dirty="0">
              <a:solidFill>
                <a:schemeClr val="bg1"/>
              </a:solidFill>
            </a:endParaRPr>
          </a:p>
        </p:txBody>
      </p:sp>
      <p:sp>
        <p:nvSpPr>
          <p:cNvPr id="14" name="コンテンツ プレースホルダー 2">
            <a:extLst>
              <a:ext uri="{FF2B5EF4-FFF2-40B4-BE49-F238E27FC236}">
                <a16:creationId xmlns:a16="http://schemas.microsoft.com/office/drawing/2014/main" id="{8DDFFC19-F4B1-0FD3-6469-5C3EF47222DF}"/>
              </a:ext>
            </a:extLst>
          </p:cNvPr>
          <p:cNvSpPr>
            <a:spLocks noGrp="1"/>
          </p:cNvSpPr>
          <p:nvPr>
            <p:ph idx="1"/>
          </p:nvPr>
        </p:nvSpPr>
        <p:spPr>
          <a:xfrm>
            <a:off x="149678" y="1429471"/>
            <a:ext cx="8226101" cy="352676"/>
          </a:xfrm>
        </p:spPr>
        <p:txBody>
          <a:bodyPr>
            <a:normAutofit lnSpcReduction="10000"/>
          </a:bodyPr>
          <a:lstStyle/>
          <a:p>
            <a:pPr marL="0" indent="0">
              <a:buNone/>
            </a:pPr>
            <a:r>
              <a:rPr lang="ja-JP" altLang="en-US" b="1" dirty="0"/>
              <a:t>その人にとってよい状態（</a:t>
            </a:r>
            <a:r>
              <a:rPr lang="en-US" altLang="ja-JP" b="1" dirty="0"/>
              <a:t>well-being)</a:t>
            </a:r>
            <a:r>
              <a:rPr lang="ja-JP" altLang="en-US" b="1" dirty="0"/>
              <a:t>のサイン</a:t>
            </a:r>
            <a:endParaRPr lang="en-US" altLang="ja-JP" b="1" dirty="0"/>
          </a:p>
          <a:p>
            <a:pPr marL="0" indent="0">
              <a:buNone/>
            </a:pPr>
            <a:endParaRPr lang="en-US" altLang="ja-JP" b="1" dirty="0"/>
          </a:p>
        </p:txBody>
      </p:sp>
      <p:sp>
        <p:nvSpPr>
          <p:cNvPr id="18" name="テキスト ボックス 17">
            <a:extLst>
              <a:ext uri="{FF2B5EF4-FFF2-40B4-BE49-F238E27FC236}">
                <a16:creationId xmlns:a16="http://schemas.microsoft.com/office/drawing/2014/main" id="{0A7C0DE9-D397-2D09-0C4D-50FF4EBC8DC3}"/>
              </a:ext>
            </a:extLst>
          </p:cNvPr>
          <p:cNvSpPr txBox="1"/>
          <p:nvPr/>
        </p:nvSpPr>
        <p:spPr>
          <a:xfrm>
            <a:off x="290285" y="2191657"/>
            <a:ext cx="8694058" cy="3477875"/>
          </a:xfrm>
          <a:prstGeom prst="rect">
            <a:avLst/>
          </a:prstGeom>
          <a:noFill/>
        </p:spPr>
        <p:txBody>
          <a:bodyPr wrap="square" rtlCol="0">
            <a:spAutoFit/>
          </a:bodyPr>
          <a:lstStyle/>
          <a:p>
            <a:r>
              <a:rPr lang="ja-JP" altLang="ja-JP" sz="2000" dirty="0">
                <a:latin typeface="BIZ UDPゴシック" panose="020B0400000000000000" pitchFamily="50" charset="-128"/>
                <a:ea typeface="BIZ UDPゴシック" panose="020B0400000000000000" pitchFamily="50" charset="-128"/>
              </a:rPr>
              <a:t>・自分に自信をもっている。自己主張を強くできる</a:t>
            </a:r>
          </a:p>
          <a:p>
            <a:r>
              <a:rPr lang="ja-JP" altLang="ja-JP" sz="2000" dirty="0">
                <a:latin typeface="BIZ UDPゴシック" panose="020B0400000000000000" pitchFamily="50" charset="-128"/>
                <a:ea typeface="BIZ UDPゴシック" panose="020B0400000000000000" pitchFamily="50" charset="-128"/>
              </a:rPr>
              <a:t>・身体がリラックスしている</a:t>
            </a:r>
          </a:p>
          <a:p>
            <a:r>
              <a:rPr lang="ja-JP" altLang="ja-JP" sz="2000" dirty="0">
                <a:latin typeface="BIZ UDPゴシック" panose="020B0400000000000000" pitchFamily="50" charset="-128"/>
                <a:ea typeface="BIZ UDPゴシック" panose="020B0400000000000000" pitchFamily="50" charset="-128"/>
              </a:rPr>
              <a:t>・ほかの人たちのニーズに対して敏感</a:t>
            </a:r>
          </a:p>
          <a:p>
            <a:r>
              <a:rPr lang="ja-JP" altLang="ja-JP" sz="2000" dirty="0">
                <a:latin typeface="BIZ UDPゴシック" panose="020B0400000000000000" pitchFamily="50" charset="-128"/>
                <a:ea typeface="BIZ UDPゴシック" panose="020B0400000000000000" pitchFamily="50" charset="-128"/>
              </a:rPr>
              <a:t>・ユーモアを返す、ユーモアを使う</a:t>
            </a:r>
          </a:p>
          <a:p>
            <a:r>
              <a:rPr lang="ja-JP" altLang="ja-JP" sz="2000" dirty="0">
                <a:latin typeface="BIZ UDPゴシック" panose="020B0400000000000000" pitchFamily="50" charset="-128"/>
                <a:ea typeface="BIZ UDPゴシック" panose="020B0400000000000000" pitchFamily="50" charset="-128"/>
              </a:rPr>
              <a:t>・創造的な自己表現をする</a:t>
            </a:r>
          </a:p>
          <a:p>
            <a:r>
              <a:rPr lang="ja-JP" altLang="ja-JP" sz="2000" dirty="0">
                <a:latin typeface="BIZ UDPゴシック" panose="020B0400000000000000" pitchFamily="50" charset="-128"/>
                <a:ea typeface="BIZ UDPゴシック" panose="020B0400000000000000" pitchFamily="50" charset="-128"/>
              </a:rPr>
              <a:t>・喜び、楽しさを表す</a:t>
            </a:r>
          </a:p>
          <a:p>
            <a:r>
              <a:rPr lang="ja-JP" altLang="ja-JP" sz="2000" dirty="0">
                <a:latin typeface="BIZ UDPゴシック" panose="020B0400000000000000" pitchFamily="50" charset="-128"/>
                <a:ea typeface="BIZ UDPゴシック" panose="020B0400000000000000" pitchFamily="50" charset="-128"/>
              </a:rPr>
              <a:t>・役に立とう、手伝おうとする</a:t>
            </a:r>
            <a:r>
              <a:rPr lang="en-US" altLang="ja-JP" sz="2000" dirty="0">
                <a:latin typeface="BIZ UDPゴシック" panose="020B0400000000000000" pitchFamily="50" charset="-128"/>
                <a:ea typeface="BIZ UDPゴシック" panose="020B0400000000000000" pitchFamily="50" charset="-128"/>
              </a:rPr>
              <a:t>(</a:t>
            </a:r>
            <a:r>
              <a:rPr lang="ja-JP" altLang="ja-JP" sz="2000" dirty="0">
                <a:latin typeface="BIZ UDPゴシック" panose="020B0400000000000000" pitchFamily="50" charset="-128"/>
                <a:ea typeface="BIZ UDPゴシック" panose="020B0400000000000000" pitchFamily="50" charset="-128"/>
              </a:rPr>
              <a:t>人に何かをしてあげようとする</a:t>
            </a:r>
            <a:r>
              <a:rPr lang="en-US" altLang="ja-JP" sz="2000" dirty="0">
                <a:latin typeface="BIZ UDPゴシック" panose="020B0400000000000000" pitchFamily="50" charset="-128"/>
                <a:ea typeface="BIZ UDPゴシック" panose="020B0400000000000000" pitchFamily="50" charset="-128"/>
              </a:rPr>
              <a:t>)</a:t>
            </a:r>
            <a:endParaRPr lang="ja-JP" altLang="ja-JP" sz="2000" dirty="0">
              <a:latin typeface="BIZ UDPゴシック" panose="020B0400000000000000" pitchFamily="50" charset="-128"/>
              <a:ea typeface="BIZ UDPゴシック" panose="020B0400000000000000" pitchFamily="50" charset="-128"/>
            </a:endParaRPr>
          </a:p>
          <a:p>
            <a:r>
              <a:rPr lang="ja-JP" altLang="ja-JP" sz="2000" dirty="0">
                <a:latin typeface="BIZ UDPゴシック" panose="020B0400000000000000" pitchFamily="50" charset="-128"/>
                <a:ea typeface="BIZ UDPゴシック" panose="020B0400000000000000" pitchFamily="50" charset="-128"/>
              </a:rPr>
              <a:t>・ほかの人との交流を自分から進んで始める</a:t>
            </a:r>
          </a:p>
          <a:p>
            <a:r>
              <a:rPr lang="ja-JP" altLang="ja-JP" sz="2000" dirty="0">
                <a:latin typeface="BIZ UDPゴシック" panose="020B0400000000000000" pitchFamily="50" charset="-128"/>
                <a:ea typeface="BIZ UDPゴシック" panose="020B0400000000000000" pitchFamily="50" charset="-128"/>
              </a:rPr>
              <a:t>・愛情や好意を示す</a:t>
            </a:r>
          </a:p>
          <a:p>
            <a:r>
              <a:rPr lang="ja-JP" altLang="ja-JP" sz="2000" dirty="0">
                <a:latin typeface="BIZ UDPゴシック" panose="020B0400000000000000" pitchFamily="50" charset="-128"/>
                <a:ea typeface="BIZ UDPゴシック" panose="020B0400000000000000" pitchFamily="50" charset="-128"/>
              </a:rPr>
              <a:t>・自尊心を示す</a:t>
            </a:r>
          </a:p>
          <a:p>
            <a:r>
              <a:rPr lang="ja-JP" altLang="ja-JP" sz="2000" dirty="0">
                <a:latin typeface="BIZ UDPゴシック" panose="020B0400000000000000" pitchFamily="50" charset="-128"/>
                <a:ea typeface="BIZ UDPゴシック" panose="020B0400000000000000" pitchFamily="50" charset="-128"/>
              </a:rPr>
              <a:t>・さまざまな感情を表現する</a:t>
            </a:r>
            <a:endParaRPr lang="ja-JP" altLang="ja-JP" sz="2800" dirty="0">
              <a:latin typeface="BIZ UDPゴシック" panose="020B0400000000000000" pitchFamily="50" charset="-128"/>
              <a:ea typeface="BIZ UDPゴシック" panose="020B0400000000000000" pitchFamily="50" charset="-128"/>
            </a:endParaRPr>
          </a:p>
        </p:txBody>
      </p:sp>
      <p:sp>
        <p:nvSpPr>
          <p:cNvPr id="21" name="コンテンツ プレースホルダー 2">
            <a:extLst>
              <a:ext uri="{FF2B5EF4-FFF2-40B4-BE49-F238E27FC236}">
                <a16:creationId xmlns:a16="http://schemas.microsoft.com/office/drawing/2014/main" id="{606A996B-0241-9ECA-3479-4245E67D2A68}"/>
              </a:ext>
            </a:extLst>
          </p:cNvPr>
          <p:cNvSpPr txBox="1">
            <a:spLocks/>
          </p:cNvSpPr>
          <p:nvPr/>
        </p:nvSpPr>
        <p:spPr>
          <a:xfrm>
            <a:off x="217964" y="1819928"/>
            <a:ext cx="8824435" cy="313672"/>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 typeface="Arial" panose="020B0604020202020204" pitchFamily="34" charset="0"/>
              <a:buNone/>
            </a:pPr>
            <a:r>
              <a:rPr lang="ja-JP" altLang="en-US" sz="1400" b="1" dirty="0">
                <a:solidFill>
                  <a:srgbClr val="0070C0"/>
                </a:solidFill>
              </a:rPr>
              <a:t>「</a:t>
            </a:r>
            <a:r>
              <a:rPr lang="ja-JP" altLang="en-US" sz="1400" b="1" u="sng" dirty="0">
                <a:solidFill>
                  <a:srgbClr val="0070C0"/>
                </a:solidFill>
              </a:rPr>
              <a:t>認知症と共に生きる人々</a:t>
            </a:r>
            <a:r>
              <a:rPr lang="ja-JP" altLang="en-US" sz="1400" b="1" dirty="0">
                <a:solidFill>
                  <a:srgbClr val="0070C0"/>
                </a:solidFill>
              </a:rPr>
              <a:t>の心理的ニーズ」が満たされている状態です。</a:t>
            </a:r>
            <a:endParaRPr lang="en-US" altLang="ja-JP" sz="1400" b="1" dirty="0">
              <a:solidFill>
                <a:srgbClr val="0070C0"/>
              </a:solidFill>
            </a:endParaRPr>
          </a:p>
        </p:txBody>
      </p:sp>
      <p:sp>
        <p:nvSpPr>
          <p:cNvPr id="3" name="テキスト ボックス 2">
            <a:extLst>
              <a:ext uri="{FF2B5EF4-FFF2-40B4-BE49-F238E27FC236}">
                <a16:creationId xmlns:a16="http://schemas.microsoft.com/office/drawing/2014/main" id="{80530712-B3E0-8781-AFF0-AE37E53BA438}"/>
              </a:ext>
            </a:extLst>
          </p:cNvPr>
          <p:cNvSpPr txBox="1"/>
          <p:nvPr/>
        </p:nvSpPr>
        <p:spPr>
          <a:xfrm>
            <a:off x="377371" y="5715389"/>
            <a:ext cx="8461829" cy="400110"/>
          </a:xfrm>
          <a:prstGeom prst="rect">
            <a:avLst/>
          </a:prstGeom>
          <a:noFill/>
        </p:spPr>
        <p:txBody>
          <a:bodyPr wrap="square">
            <a:spAutoFit/>
          </a:bodyPr>
          <a:lstStyle/>
          <a:p>
            <a:r>
              <a:rPr lang="ja-JP" altLang="en-US" sz="2000" b="1" dirty="0">
                <a:solidFill>
                  <a:srgbClr val="FF0000"/>
                </a:solidFill>
                <a:latin typeface="BIZ UDPゴシック" panose="020B0400000000000000" pitchFamily="50" charset="-128"/>
                <a:ea typeface="BIZ UDPゴシック" panose="020B0400000000000000" pitchFamily="50" charset="-128"/>
              </a:rPr>
              <a:t>よくないサインを減らしよいサインを増やすことが、ケアの目標になります</a:t>
            </a:r>
          </a:p>
        </p:txBody>
      </p:sp>
    </p:spTree>
    <p:extLst>
      <p:ext uri="{BB962C8B-B14F-4D97-AF65-F5344CB8AC3E}">
        <p14:creationId xmlns:p14="http://schemas.microsoft.com/office/powerpoint/2010/main" val="4989181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8A0892-8574-4DC8-BAA2-8FFFB7DDB75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4487B2E-002E-9558-2F1F-BD6137134A60}"/>
              </a:ext>
            </a:extLst>
          </p:cNvPr>
          <p:cNvSpPr>
            <a:spLocks noGrp="1"/>
          </p:cNvSpPr>
          <p:nvPr>
            <p:ph type="title"/>
          </p:nvPr>
        </p:nvSpPr>
        <p:spPr>
          <a:xfrm>
            <a:off x="1302327" y="286328"/>
            <a:ext cx="6458145" cy="886827"/>
          </a:xfrm>
        </p:spPr>
        <p:txBody>
          <a:bodyPr>
            <a:normAutofit/>
          </a:bodyPr>
          <a:lstStyle/>
          <a:p>
            <a:r>
              <a:rPr lang="ja-JP" altLang="en-US" sz="3200" b="1" dirty="0">
                <a:latin typeface="HG丸ｺﾞｼｯｸM-PRO" panose="020F0600000000000000" pitchFamily="50" charset="-128"/>
                <a:ea typeface="HG丸ｺﾞｼｯｸM-PRO" panose="020F0600000000000000" pitchFamily="50" charset="-128"/>
              </a:rPr>
              <a:t>パーソン・センタード・ケア入門</a:t>
            </a:r>
            <a:endParaRPr kumimoji="1" lang="ja-JP" altLang="en-US" sz="3200" b="1" dirty="0">
              <a:latin typeface="HG丸ｺﾞｼｯｸM-PRO" panose="020F0600000000000000" pitchFamily="50" charset="-128"/>
              <a:ea typeface="HG丸ｺﾞｼｯｸM-PRO" panose="020F0600000000000000" pitchFamily="50" charset="-128"/>
            </a:endParaRPr>
          </a:p>
        </p:txBody>
      </p:sp>
      <p:sp>
        <p:nvSpPr>
          <p:cNvPr id="4" name="日付プレースホルダー 3">
            <a:extLst>
              <a:ext uri="{FF2B5EF4-FFF2-40B4-BE49-F238E27FC236}">
                <a16:creationId xmlns:a16="http://schemas.microsoft.com/office/drawing/2014/main" id="{3290E306-672D-8DD7-43F3-002DBD619E9A}"/>
              </a:ext>
            </a:extLst>
          </p:cNvPr>
          <p:cNvSpPr>
            <a:spLocks noGrp="1"/>
          </p:cNvSpPr>
          <p:nvPr>
            <p:ph type="dt" sz="half" idx="10"/>
          </p:nvPr>
        </p:nvSpPr>
        <p:spPr/>
        <p:txBody>
          <a:bodyPr/>
          <a:lstStyle/>
          <a:p>
            <a:fld id="{E32B88FC-793C-4CFD-BF61-6BE2C4D47015}" type="datetime1">
              <a:rPr kumimoji="1" lang="ja-JP" altLang="en-US" smtClean="0"/>
              <a:t>2026/2/18</a:t>
            </a:fld>
            <a:endParaRPr kumimoji="1" lang="ja-JP" altLang="en-US"/>
          </a:p>
        </p:txBody>
      </p:sp>
      <p:sp>
        <p:nvSpPr>
          <p:cNvPr id="5" name="スライド番号プレースホルダー 4">
            <a:extLst>
              <a:ext uri="{FF2B5EF4-FFF2-40B4-BE49-F238E27FC236}">
                <a16:creationId xmlns:a16="http://schemas.microsoft.com/office/drawing/2014/main" id="{F8601733-3AAB-1BA1-96D1-7A2C6DF78FCF}"/>
              </a:ext>
            </a:extLst>
          </p:cNvPr>
          <p:cNvSpPr>
            <a:spLocks noGrp="1"/>
          </p:cNvSpPr>
          <p:nvPr>
            <p:ph type="sldNum" sz="quarter" idx="12"/>
          </p:nvPr>
        </p:nvSpPr>
        <p:spPr/>
        <p:txBody>
          <a:bodyPr/>
          <a:lstStyle/>
          <a:p>
            <a:fld id="{A1E858C7-7B3D-4242-98FE-1F9BDE6F0F1F}" type="slidenum">
              <a:rPr kumimoji="1" lang="ja-JP" altLang="en-US" smtClean="0"/>
              <a:t>6</a:t>
            </a:fld>
            <a:endParaRPr kumimoji="1" lang="ja-JP" altLang="en-US"/>
          </a:p>
        </p:txBody>
      </p:sp>
      <p:pic>
        <p:nvPicPr>
          <p:cNvPr id="20" name="図 19">
            <a:extLst>
              <a:ext uri="{FF2B5EF4-FFF2-40B4-BE49-F238E27FC236}">
                <a16:creationId xmlns:a16="http://schemas.microsoft.com/office/drawing/2014/main" id="{86B63F82-7345-2388-4F1C-B972B8DD39D9}"/>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0765" y="66820"/>
            <a:ext cx="1143143" cy="1143143"/>
          </a:xfrm>
          <a:prstGeom prst="rect">
            <a:avLst/>
          </a:prstGeom>
          <a:noFill/>
          <a:ln>
            <a:noFill/>
          </a:ln>
        </p:spPr>
      </p:pic>
      <p:cxnSp>
        <p:nvCxnSpPr>
          <p:cNvPr id="23" name="直線コネクタ 22">
            <a:extLst>
              <a:ext uri="{FF2B5EF4-FFF2-40B4-BE49-F238E27FC236}">
                <a16:creationId xmlns:a16="http://schemas.microsoft.com/office/drawing/2014/main" id="{583039E7-2AB8-B95E-0EC2-B5EA630DE9FA}"/>
              </a:ext>
            </a:extLst>
          </p:cNvPr>
          <p:cNvCxnSpPr/>
          <p:nvPr/>
        </p:nvCxnSpPr>
        <p:spPr>
          <a:xfrm>
            <a:off x="1071416" y="1108364"/>
            <a:ext cx="6945745" cy="0"/>
          </a:xfrm>
          <a:prstGeom prst="line">
            <a:avLst/>
          </a:prstGeom>
          <a:ln w="57150">
            <a:solidFill>
              <a:srgbClr val="C00000"/>
            </a:solidFill>
          </a:ln>
        </p:spPr>
        <p:style>
          <a:lnRef idx="1">
            <a:schemeClr val="dk1"/>
          </a:lnRef>
          <a:fillRef idx="0">
            <a:schemeClr val="dk1"/>
          </a:fillRef>
          <a:effectRef idx="0">
            <a:schemeClr val="dk1"/>
          </a:effectRef>
          <a:fontRef idx="minor">
            <a:schemeClr val="tx1"/>
          </a:fontRef>
        </p:style>
      </p:cxnSp>
      <p:sp>
        <p:nvSpPr>
          <p:cNvPr id="24" name="正方形/長方形 23">
            <a:extLst>
              <a:ext uri="{FF2B5EF4-FFF2-40B4-BE49-F238E27FC236}">
                <a16:creationId xmlns:a16="http://schemas.microsoft.com/office/drawing/2014/main" id="{2EBD14BC-6118-92D9-6D68-9D9AAEEBEC07}"/>
              </a:ext>
            </a:extLst>
          </p:cNvPr>
          <p:cNvSpPr/>
          <p:nvPr/>
        </p:nvSpPr>
        <p:spPr>
          <a:xfrm>
            <a:off x="0" y="6428509"/>
            <a:ext cx="9144000" cy="429491"/>
          </a:xfrm>
          <a:prstGeom prst="rect">
            <a:avLst/>
          </a:prstGeom>
          <a:solidFill>
            <a:srgbClr val="C8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2E801567-D675-201F-9EE0-5F6B27BE8A79}"/>
              </a:ext>
            </a:extLst>
          </p:cNvPr>
          <p:cNvSpPr/>
          <p:nvPr/>
        </p:nvSpPr>
        <p:spPr>
          <a:xfrm>
            <a:off x="0" y="6234545"/>
            <a:ext cx="9144000" cy="138546"/>
          </a:xfrm>
          <a:prstGeom prst="rect">
            <a:avLst/>
          </a:prstGeom>
          <a:solidFill>
            <a:srgbClr val="FF717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AEEE72C0-9A2E-A613-276F-EDAC493FB6E7}"/>
              </a:ext>
            </a:extLst>
          </p:cNvPr>
          <p:cNvSpPr txBox="1"/>
          <p:nvPr/>
        </p:nvSpPr>
        <p:spPr>
          <a:xfrm>
            <a:off x="4568632" y="6593365"/>
            <a:ext cx="4509569" cy="253916"/>
          </a:xfrm>
          <a:prstGeom prst="rect">
            <a:avLst/>
          </a:prstGeom>
          <a:noFill/>
        </p:spPr>
        <p:txBody>
          <a:bodyPr wrap="none" rtlCol="0">
            <a:spAutoFit/>
          </a:bodyPr>
          <a:lstStyle/>
          <a:p>
            <a:pPr algn="r"/>
            <a:r>
              <a:rPr lang="ja-JP" altLang="ja-JP"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文部科学省</a:t>
            </a:r>
            <a:r>
              <a:rPr lang="ja-JP" altLang="en-US"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a:t>
            </a:r>
            <a:r>
              <a:rPr lang="ja-JP" altLang="ja-JP" sz="1050" dirty="0">
                <a:solidFill>
                  <a:schemeClr val="bg1"/>
                </a:solidFill>
                <a:effectLst/>
                <a:ea typeface="BIZ UDP明朝 Medium" panose="02020500000000000000" pitchFamily="18" charset="-128"/>
                <a:cs typeface="Times New Roman" panose="02020603050405020304" pitchFamily="18" charset="0"/>
              </a:rPr>
              <a:t>『訪問歯科衛生士育成のためのリカレント教育モデル構築事業』</a:t>
            </a:r>
            <a:endParaRPr kumimoji="1" lang="ja-JP" altLang="en-US" sz="1050" dirty="0">
              <a:solidFill>
                <a:schemeClr val="bg1"/>
              </a:solidFill>
            </a:endParaRPr>
          </a:p>
        </p:txBody>
      </p:sp>
      <p:sp>
        <p:nvSpPr>
          <p:cNvPr id="14" name="コンテンツ プレースホルダー 2">
            <a:extLst>
              <a:ext uri="{FF2B5EF4-FFF2-40B4-BE49-F238E27FC236}">
                <a16:creationId xmlns:a16="http://schemas.microsoft.com/office/drawing/2014/main" id="{5907E986-608F-89C9-0130-6EC81CDECDC0}"/>
              </a:ext>
            </a:extLst>
          </p:cNvPr>
          <p:cNvSpPr>
            <a:spLocks noGrp="1"/>
          </p:cNvSpPr>
          <p:nvPr>
            <p:ph idx="1"/>
          </p:nvPr>
        </p:nvSpPr>
        <p:spPr>
          <a:xfrm>
            <a:off x="149678" y="1429471"/>
            <a:ext cx="8226101" cy="352676"/>
          </a:xfrm>
        </p:spPr>
        <p:txBody>
          <a:bodyPr>
            <a:normAutofit lnSpcReduction="10000"/>
          </a:bodyPr>
          <a:lstStyle/>
          <a:p>
            <a:pPr marL="0" indent="0">
              <a:buNone/>
            </a:pPr>
            <a:r>
              <a:rPr lang="ja-JP" altLang="en-US" b="1" dirty="0"/>
              <a:t>よくないサインから、満たされていないニーズは何かを探る</a:t>
            </a:r>
            <a:endParaRPr lang="en-US" altLang="ja-JP" b="1" dirty="0"/>
          </a:p>
          <a:p>
            <a:pPr marL="0" indent="0">
              <a:buNone/>
            </a:pPr>
            <a:endParaRPr lang="en-US" altLang="ja-JP" b="1" dirty="0"/>
          </a:p>
        </p:txBody>
      </p:sp>
      <p:sp>
        <p:nvSpPr>
          <p:cNvPr id="18" name="テキスト ボックス 17">
            <a:extLst>
              <a:ext uri="{FF2B5EF4-FFF2-40B4-BE49-F238E27FC236}">
                <a16:creationId xmlns:a16="http://schemas.microsoft.com/office/drawing/2014/main" id="{09A86917-C9B4-5547-8930-9C911929F7C1}"/>
              </a:ext>
            </a:extLst>
          </p:cNvPr>
          <p:cNvSpPr txBox="1"/>
          <p:nvPr/>
        </p:nvSpPr>
        <p:spPr>
          <a:xfrm>
            <a:off x="362857" y="1930401"/>
            <a:ext cx="5457372" cy="523220"/>
          </a:xfrm>
          <a:prstGeom prst="rect">
            <a:avLst/>
          </a:prstGeom>
          <a:noFill/>
        </p:spPr>
        <p:txBody>
          <a:bodyPr wrap="square" rtlCol="0">
            <a:spAutoFit/>
          </a:bodyPr>
          <a:lstStyle/>
          <a:p>
            <a:r>
              <a:rPr lang="ja-JP" altLang="en-US" sz="2800" dirty="0">
                <a:solidFill>
                  <a:srgbClr val="0070C0"/>
                </a:solidFill>
                <a:latin typeface="BIZ UDPゴシック" panose="020B0400000000000000" pitchFamily="50" charset="-128"/>
                <a:ea typeface="BIZ UDPゴシック" panose="020B0400000000000000" pitchFamily="50" charset="-128"/>
              </a:rPr>
              <a:t>食事を取れず悲しんでいる</a:t>
            </a:r>
            <a:endParaRPr lang="ja-JP" altLang="ja-JP" sz="3600" dirty="0">
              <a:solidFill>
                <a:srgbClr val="0070C0"/>
              </a:solidFill>
              <a:latin typeface="BIZ UDPゴシック" panose="020B0400000000000000" pitchFamily="50" charset="-128"/>
              <a:ea typeface="BIZ UDPゴシック" panose="020B0400000000000000" pitchFamily="50" charset="-128"/>
            </a:endParaRPr>
          </a:p>
        </p:txBody>
      </p:sp>
      <p:sp>
        <p:nvSpPr>
          <p:cNvPr id="21" name="コンテンツ プレースホルダー 2">
            <a:extLst>
              <a:ext uri="{FF2B5EF4-FFF2-40B4-BE49-F238E27FC236}">
                <a16:creationId xmlns:a16="http://schemas.microsoft.com/office/drawing/2014/main" id="{3F9E0ECF-9938-CF97-4BD3-41B0430EC90F}"/>
              </a:ext>
            </a:extLst>
          </p:cNvPr>
          <p:cNvSpPr txBox="1">
            <a:spLocks/>
          </p:cNvSpPr>
          <p:nvPr/>
        </p:nvSpPr>
        <p:spPr>
          <a:xfrm>
            <a:off x="406650" y="5782328"/>
            <a:ext cx="8490607" cy="357215"/>
          </a:xfrm>
          <a:prstGeom prst="rect">
            <a:avLst/>
          </a:prstGeom>
        </p:spPr>
        <p:txBody>
          <a:bodyPr vert="horz" lIns="91440" tIns="45720" rIns="91440" bIns="45720" rtlCol="0">
            <a:normAutofit fontScale="92500" lnSpcReduction="20000"/>
          </a:bodyPr>
          <a:lst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 typeface="Arial" panose="020B0604020202020204" pitchFamily="34" charset="0"/>
              <a:buNone/>
            </a:pPr>
            <a:r>
              <a:rPr lang="ja-JP" altLang="en-US" sz="2400" b="1" dirty="0">
                <a:solidFill>
                  <a:srgbClr val="FF0000"/>
                </a:solidFill>
                <a:latin typeface="BIZ UDPゴシック" panose="020B0400000000000000" pitchFamily="50" charset="-128"/>
                <a:ea typeface="BIZ UDPゴシック" panose="020B0400000000000000" pitchFamily="50" charset="-128"/>
              </a:rPr>
              <a:t>パーソン・センタード・モデルのどの背景にあたるかを探ります</a:t>
            </a:r>
            <a:endParaRPr lang="en-US" altLang="ja-JP" sz="2400" b="1" dirty="0">
              <a:solidFill>
                <a:srgbClr val="FF0000"/>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0CE8A515-30C1-E8BB-AAFC-49C22C244DA5}"/>
              </a:ext>
            </a:extLst>
          </p:cNvPr>
          <p:cNvSpPr txBox="1"/>
          <p:nvPr/>
        </p:nvSpPr>
        <p:spPr>
          <a:xfrm>
            <a:off x="435429" y="3106058"/>
            <a:ext cx="3338286" cy="400110"/>
          </a:xfrm>
          <a:prstGeom prst="rect">
            <a:avLst/>
          </a:prstGeom>
          <a:noFill/>
        </p:spPr>
        <p:txBody>
          <a:bodyPr wrap="square" rtlCol="0">
            <a:spAutoFit/>
          </a:bodyPr>
          <a:lstStyle/>
          <a:p>
            <a:r>
              <a:rPr lang="ja-JP" altLang="en-US" sz="2000" dirty="0">
                <a:latin typeface="BIZ UDPゴシック" panose="020B0400000000000000" pitchFamily="50" charset="-128"/>
                <a:ea typeface="BIZ UDPゴシック" panose="020B0400000000000000" pitchFamily="50" charset="-128"/>
              </a:rPr>
              <a:t>肉がもともと食べられない</a:t>
            </a:r>
            <a:endParaRPr lang="ja-JP" altLang="ja-JP" sz="2800" dirty="0">
              <a:latin typeface="BIZ UDPゴシック" panose="020B0400000000000000" pitchFamily="50" charset="-128"/>
              <a:ea typeface="BIZ UDPゴシック" panose="020B0400000000000000" pitchFamily="50" charset="-128"/>
            </a:endParaRPr>
          </a:p>
        </p:txBody>
      </p:sp>
      <p:sp>
        <p:nvSpPr>
          <p:cNvPr id="6" name="テキスト ボックス 5">
            <a:extLst>
              <a:ext uri="{FF2B5EF4-FFF2-40B4-BE49-F238E27FC236}">
                <a16:creationId xmlns:a16="http://schemas.microsoft.com/office/drawing/2014/main" id="{93EF0B05-6A49-6904-8837-736E7D29689C}"/>
              </a:ext>
            </a:extLst>
          </p:cNvPr>
          <p:cNvSpPr txBox="1"/>
          <p:nvPr/>
        </p:nvSpPr>
        <p:spPr>
          <a:xfrm>
            <a:off x="3831772" y="3106058"/>
            <a:ext cx="1886857" cy="400110"/>
          </a:xfrm>
          <a:prstGeom prst="rect">
            <a:avLst/>
          </a:prstGeom>
          <a:noFill/>
        </p:spPr>
        <p:txBody>
          <a:bodyPr wrap="square" rtlCol="0">
            <a:spAutoFit/>
          </a:bodyPr>
          <a:lstStyle/>
          <a:p>
            <a:r>
              <a:rPr lang="ja-JP" altLang="en-US" sz="2000" dirty="0">
                <a:latin typeface="BIZ UDPゴシック" panose="020B0400000000000000" pitchFamily="50" charset="-128"/>
                <a:ea typeface="BIZ UDPゴシック" panose="020B0400000000000000" pitchFamily="50" charset="-128"/>
              </a:rPr>
              <a:t>栄養士に相談</a:t>
            </a:r>
            <a:endParaRPr lang="ja-JP" altLang="ja-JP" sz="2800" dirty="0">
              <a:latin typeface="BIZ UDPゴシック" panose="020B0400000000000000" pitchFamily="50" charset="-128"/>
              <a:ea typeface="BIZ UDPゴシック" panose="020B0400000000000000" pitchFamily="50" charset="-128"/>
            </a:endParaRPr>
          </a:p>
        </p:txBody>
      </p:sp>
      <p:sp>
        <p:nvSpPr>
          <p:cNvPr id="7" name="テキスト ボックス 6">
            <a:extLst>
              <a:ext uri="{FF2B5EF4-FFF2-40B4-BE49-F238E27FC236}">
                <a16:creationId xmlns:a16="http://schemas.microsoft.com/office/drawing/2014/main" id="{6F6A4AC4-97B5-8663-F67E-C8DDF8BAC7FD}"/>
              </a:ext>
            </a:extLst>
          </p:cNvPr>
          <p:cNvSpPr txBox="1"/>
          <p:nvPr/>
        </p:nvSpPr>
        <p:spPr>
          <a:xfrm>
            <a:off x="435429" y="3672115"/>
            <a:ext cx="3338286" cy="400110"/>
          </a:xfrm>
          <a:prstGeom prst="rect">
            <a:avLst/>
          </a:prstGeom>
          <a:noFill/>
        </p:spPr>
        <p:txBody>
          <a:bodyPr wrap="square" rtlCol="0">
            <a:spAutoFit/>
          </a:bodyPr>
          <a:lstStyle/>
          <a:p>
            <a:r>
              <a:rPr lang="ja-JP" altLang="en-US" sz="2000" dirty="0">
                <a:latin typeface="BIZ UDPゴシック" panose="020B0400000000000000" pitchFamily="50" charset="-128"/>
                <a:ea typeface="BIZ UDPゴシック" panose="020B0400000000000000" pitchFamily="50" charset="-128"/>
              </a:rPr>
              <a:t>手が震えて箸がもてない</a:t>
            </a:r>
            <a:endParaRPr lang="ja-JP" altLang="ja-JP" sz="2800" dirty="0">
              <a:latin typeface="BIZ UDPゴシック" panose="020B0400000000000000" pitchFamily="50" charset="-128"/>
              <a:ea typeface="BIZ UDPゴシック" panose="020B0400000000000000" pitchFamily="50" charset="-128"/>
            </a:endParaRPr>
          </a:p>
        </p:txBody>
      </p:sp>
      <p:sp>
        <p:nvSpPr>
          <p:cNvPr id="8" name="テキスト ボックス 7">
            <a:extLst>
              <a:ext uri="{FF2B5EF4-FFF2-40B4-BE49-F238E27FC236}">
                <a16:creationId xmlns:a16="http://schemas.microsoft.com/office/drawing/2014/main" id="{57A4F482-4672-3AB1-2C43-CE31C92AFACF}"/>
              </a:ext>
            </a:extLst>
          </p:cNvPr>
          <p:cNvSpPr txBox="1"/>
          <p:nvPr/>
        </p:nvSpPr>
        <p:spPr>
          <a:xfrm>
            <a:off x="3831771" y="3672115"/>
            <a:ext cx="5152572" cy="400110"/>
          </a:xfrm>
          <a:prstGeom prst="rect">
            <a:avLst/>
          </a:prstGeom>
          <a:noFill/>
        </p:spPr>
        <p:txBody>
          <a:bodyPr wrap="square" rtlCol="0">
            <a:spAutoFit/>
          </a:bodyPr>
          <a:lstStyle/>
          <a:p>
            <a:r>
              <a:rPr lang="ja-JP" altLang="en-US" sz="2000" dirty="0">
                <a:latin typeface="BIZ UDPゴシック" panose="020B0400000000000000" pitchFamily="50" charset="-128"/>
                <a:ea typeface="BIZ UDPゴシック" panose="020B0400000000000000" pitchFamily="50" charset="-128"/>
              </a:rPr>
              <a:t>スプーンを用意する、リハ専門職に相談</a:t>
            </a:r>
            <a:endParaRPr lang="ja-JP" altLang="ja-JP" sz="2800" dirty="0">
              <a:latin typeface="BIZ UDPゴシック" panose="020B0400000000000000" pitchFamily="50" charset="-128"/>
              <a:ea typeface="BIZ UDPゴシック" panose="020B0400000000000000" pitchFamily="50" charset="-128"/>
            </a:endParaRPr>
          </a:p>
        </p:txBody>
      </p:sp>
      <p:sp>
        <p:nvSpPr>
          <p:cNvPr id="9" name="テキスト ボックス 8">
            <a:extLst>
              <a:ext uri="{FF2B5EF4-FFF2-40B4-BE49-F238E27FC236}">
                <a16:creationId xmlns:a16="http://schemas.microsoft.com/office/drawing/2014/main" id="{6C6B88B6-4A4F-9D52-A2A3-D469FA6ED709}"/>
              </a:ext>
            </a:extLst>
          </p:cNvPr>
          <p:cNvSpPr txBox="1"/>
          <p:nvPr/>
        </p:nvSpPr>
        <p:spPr>
          <a:xfrm>
            <a:off x="435429" y="4165601"/>
            <a:ext cx="3338286" cy="400110"/>
          </a:xfrm>
          <a:prstGeom prst="rect">
            <a:avLst/>
          </a:prstGeom>
          <a:noFill/>
        </p:spPr>
        <p:txBody>
          <a:bodyPr wrap="square" rtlCol="0">
            <a:spAutoFit/>
          </a:bodyPr>
          <a:lstStyle/>
          <a:p>
            <a:r>
              <a:rPr lang="ja-JP" altLang="en-US" sz="2000" dirty="0">
                <a:latin typeface="BIZ UDPゴシック" panose="020B0400000000000000" pitchFamily="50" charset="-128"/>
                <a:ea typeface="BIZ UDPゴシック" panose="020B0400000000000000" pitchFamily="50" charset="-128"/>
              </a:rPr>
              <a:t>茶わんの中に虫がいる</a:t>
            </a:r>
            <a:endParaRPr lang="ja-JP" altLang="ja-JP" sz="2000" dirty="0">
              <a:latin typeface="BIZ UDPゴシック" panose="020B0400000000000000" pitchFamily="50" charset="-128"/>
              <a:ea typeface="BIZ UDPゴシック" panose="020B0400000000000000" pitchFamily="50" charset="-128"/>
            </a:endParaRPr>
          </a:p>
        </p:txBody>
      </p:sp>
      <p:sp>
        <p:nvSpPr>
          <p:cNvPr id="10" name="テキスト ボックス 9">
            <a:extLst>
              <a:ext uri="{FF2B5EF4-FFF2-40B4-BE49-F238E27FC236}">
                <a16:creationId xmlns:a16="http://schemas.microsoft.com/office/drawing/2014/main" id="{FDFB1CA6-FA66-D2E8-E605-FA8D8D38CC7C}"/>
              </a:ext>
            </a:extLst>
          </p:cNvPr>
          <p:cNvSpPr txBox="1"/>
          <p:nvPr/>
        </p:nvSpPr>
        <p:spPr>
          <a:xfrm>
            <a:off x="3831771" y="4165601"/>
            <a:ext cx="4441372" cy="400110"/>
          </a:xfrm>
          <a:prstGeom prst="rect">
            <a:avLst/>
          </a:prstGeom>
          <a:noFill/>
        </p:spPr>
        <p:txBody>
          <a:bodyPr wrap="square" rtlCol="0">
            <a:spAutoFit/>
          </a:bodyPr>
          <a:lstStyle/>
          <a:p>
            <a:r>
              <a:rPr lang="ja-JP" altLang="en-US" sz="2000" dirty="0">
                <a:latin typeface="BIZ UDPゴシック" panose="020B0400000000000000" pitchFamily="50" charset="-128"/>
                <a:ea typeface="BIZ UDPゴシック" panose="020B0400000000000000" pitchFamily="50" charset="-128"/>
              </a:rPr>
              <a:t>幻視の対応をする、看護師に相談</a:t>
            </a:r>
            <a:endParaRPr lang="ja-JP" altLang="ja-JP" sz="2800" dirty="0">
              <a:latin typeface="BIZ UDPゴシック" panose="020B0400000000000000" pitchFamily="50" charset="-128"/>
              <a:ea typeface="BIZ UDPゴシック" panose="020B0400000000000000" pitchFamily="50" charset="-128"/>
            </a:endParaRPr>
          </a:p>
        </p:txBody>
      </p:sp>
      <p:sp>
        <p:nvSpPr>
          <p:cNvPr id="11" name="テキスト ボックス 10">
            <a:extLst>
              <a:ext uri="{FF2B5EF4-FFF2-40B4-BE49-F238E27FC236}">
                <a16:creationId xmlns:a16="http://schemas.microsoft.com/office/drawing/2014/main" id="{B06DF2C0-8421-E5C4-A7CC-7FE9E3098C8E}"/>
              </a:ext>
            </a:extLst>
          </p:cNvPr>
          <p:cNvSpPr txBox="1"/>
          <p:nvPr/>
        </p:nvSpPr>
        <p:spPr>
          <a:xfrm>
            <a:off x="435429" y="4673601"/>
            <a:ext cx="3338286" cy="369332"/>
          </a:xfrm>
          <a:prstGeom prst="rect">
            <a:avLst/>
          </a:prstGeom>
          <a:noFill/>
        </p:spPr>
        <p:txBody>
          <a:bodyPr wrap="square" rtlCol="0">
            <a:spAutoFit/>
          </a:bodyPr>
          <a:lstStyle/>
          <a:p>
            <a:r>
              <a:rPr lang="ja-JP" altLang="en-US" dirty="0">
                <a:latin typeface="BIZ UDPゴシック" panose="020B0400000000000000" pitchFamily="50" charset="-128"/>
                <a:ea typeface="BIZ UDPゴシック" panose="020B0400000000000000" pitchFamily="50" charset="-128"/>
              </a:rPr>
              <a:t>周囲がうるさくて落ち着かない</a:t>
            </a:r>
            <a:endParaRPr lang="ja-JP" altLang="ja-JP" dirty="0">
              <a:latin typeface="BIZ UDPゴシック" panose="020B0400000000000000" pitchFamily="50" charset="-128"/>
              <a:ea typeface="BIZ UDPゴシック" panose="020B0400000000000000" pitchFamily="50" charset="-128"/>
            </a:endParaRPr>
          </a:p>
        </p:txBody>
      </p:sp>
      <p:sp>
        <p:nvSpPr>
          <p:cNvPr id="12" name="テキスト ボックス 11">
            <a:extLst>
              <a:ext uri="{FF2B5EF4-FFF2-40B4-BE49-F238E27FC236}">
                <a16:creationId xmlns:a16="http://schemas.microsoft.com/office/drawing/2014/main" id="{1BF016D8-126C-034F-6BDF-A409CE4F6A5F}"/>
              </a:ext>
            </a:extLst>
          </p:cNvPr>
          <p:cNvSpPr txBox="1"/>
          <p:nvPr/>
        </p:nvSpPr>
        <p:spPr>
          <a:xfrm>
            <a:off x="3831771" y="4673601"/>
            <a:ext cx="4441372" cy="400110"/>
          </a:xfrm>
          <a:prstGeom prst="rect">
            <a:avLst/>
          </a:prstGeom>
          <a:noFill/>
        </p:spPr>
        <p:txBody>
          <a:bodyPr wrap="square" rtlCol="0">
            <a:spAutoFit/>
          </a:bodyPr>
          <a:lstStyle/>
          <a:p>
            <a:r>
              <a:rPr lang="ja-JP" altLang="en-US" sz="2000" dirty="0">
                <a:latin typeface="BIZ UDPゴシック" panose="020B0400000000000000" pitchFamily="50" charset="-128"/>
                <a:ea typeface="BIZ UDPゴシック" panose="020B0400000000000000" pitchFamily="50" charset="-128"/>
              </a:rPr>
              <a:t>環境を変える、介護士に相談</a:t>
            </a:r>
            <a:endParaRPr lang="ja-JP" altLang="ja-JP" sz="2800"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F538DFE0-9E8B-2ED4-2A32-87B40CEEDD6F}"/>
              </a:ext>
            </a:extLst>
          </p:cNvPr>
          <p:cNvSpPr txBox="1"/>
          <p:nvPr/>
        </p:nvSpPr>
        <p:spPr>
          <a:xfrm>
            <a:off x="435429" y="5210629"/>
            <a:ext cx="3338286" cy="400110"/>
          </a:xfrm>
          <a:prstGeom prst="rect">
            <a:avLst/>
          </a:prstGeom>
          <a:noFill/>
        </p:spPr>
        <p:txBody>
          <a:bodyPr wrap="square" rtlCol="0">
            <a:spAutoFit/>
          </a:bodyPr>
          <a:lstStyle/>
          <a:p>
            <a:r>
              <a:rPr lang="ja-JP" altLang="en-US" sz="2000" dirty="0">
                <a:latin typeface="BIZ UDPゴシック" panose="020B0400000000000000" pitchFamily="50" charset="-128"/>
                <a:ea typeface="BIZ UDPゴシック" panose="020B0400000000000000" pitchFamily="50" charset="-128"/>
              </a:rPr>
              <a:t>口が開けられない</a:t>
            </a:r>
            <a:endParaRPr lang="ja-JP" altLang="ja-JP" sz="2000" dirty="0">
              <a:latin typeface="BIZ UDPゴシック" panose="020B0400000000000000" pitchFamily="50" charset="-128"/>
              <a:ea typeface="BIZ UDPゴシック" panose="020B0400000000000000" pitchFamily="50" charset="-128"/>
            </a:endParaRPr>
          </a:p>
        </p:txBody>
      </p:sp>
      <p:sp>
        <p:nvSpPr>
          <p:cNvPr id="15" name="テキスト ボックス 14">
            <a:extLst>
              <a:ext uri="{FF2B5EF4-FFF2-40B4-BE49-F238E27FC236}">
                <a16:creationId xmlns:a16="http://schemas.microsoft.com/office/drawing/2014/main" id="{8FB3AA6A-0F2E-D384-C451-DD2C715AB791}"/>
              </a:ext>
            </a:extLst>
          </p:cNvPr>
          <p:cNvSpPr txBox="1"/>
          <p:nvPr/>
        </p:nvSpPr>
        <p:spPr>
          <a:xfrm>
            <a:off x="3831770" y="5210629"/>
            <a:ext cx="5442859" cy="400110"/>
          </a:xfrm>
          <a:prstGeom prst="rect">
            <a:avLst/>
          </a:prstGeom>
          <a:noFill/>
        </p:spPr>
        <p:txBody>
          <a:bodyPr wrap="square" rtlCol="0">
            <a:spAutoFit/>
          </a:bodyPr>
          <a:lstStyle/>
          <a:p>
            <a:r>
              <a:rPr lang="ja-JP" altLang="en-US" sz="2000" dirty="0">
                <a:latin typeface="BIZ UDPゴシック" panose="020B0400000000000000" pitchFamily="50" charset="-128"/>
                <a:ea typeface="BIZ UDPゴシック" panose="020B0400000000000000" pitchFamily="50" charset="-128"/>
              </a:rPr>
              <a:t>顎や口腔内の異常を調べる、歯科医師に相談</a:t>
            </a:r>
            <a:endParaRPr lang="ja-JP" altLang="ja-JP" sz="2800" dirty="0">
              <a:latin typeface="BIZ UDPゴシック" panose="020B0400000000000000" pitchFamily="50" charset="-128"/>
              <a:ea typeface="BIZ UDPゴシック" panose="020B0400000000000000" pitchFamily="50" charset="-128"/>
            </a:endParaRPr>
          </a:p>
        </p:txBody>
      </p:sp>
      <p:sp>
        <p:nvSpPr>
          <p:cNvPr id="16" name="テキスト ボックス 15">
            <a:extLst>
              <a:ext uri="{FF2B5EF4-FFF2-40B4-BE49-F238E27FC236}">
                <a16:creationId xmlns:a16="http://schemas.microsoft.com/office/drawing/2014/main" id="{7B3DB793-9BC8-3D11-1A76-0D4C064F056A}"/>
              </a:ext>
            </a:extLst>
          </p:cNvPr>
          <p:cNvSpPr txBox="1"/>
          <p:nvPr/>
        </p:nvSpPr>
        <p:spPr>
          <a:xfrm>
            <a:off x="3831772" y="2627086"/>
            <a:ext cx="3338286" cy="400110"/>
          </a:xfrm>
          <a:prstGeom prst="rect">
            <a:avLst/>
          </a:prstGeom>
          <a:noFill/>
        </p:spPr>
        <p:txBody>
          <a:bodyPr wrap="square" rtlCol="0">
            <a:spAutoFit/>
          </a:bodyPr>
          <a:lstStyle/>
          <a:p>
            <a:r>
              <a:rPr lang="ja-JP" altLang="en-US" sz="2000" dirty="0">
                <a:latin typeface="BIZ UDPゴシック" panose="020B0400000000000000" pitchFamily="50" charset="-128"/>
                <a:ea typeface="BIZ UDPゴシック" panose="020B0400000000000000" pitchFamily="50" charset="-128"/>
              </a:rPr>
              <a:t>その人にとって必要なケア</a:t>
            </a:r>
            <a:endParaRPr lang="ja-JP" altLang="ja-JP" sz="2800" dirty="0">
              <a:latin typeface="BIZ UDPゴシック" panose="020B0400000000000000" pitchFamily="50" charset="-128"/>
              <a:ea typeface="BIZ UDPゴシック" panose="020B0400000000000000" pitchFamily="50" charset="-128"/>
            </a:endParaRPr>
          </a:p>
        </p:txBody>
      </p:sp>
      <p:sp>
        <p:nvSpPr>
          <p:cNvPr id="19" name="テキスト ボックス 18">
            <a:extLst>
              <a:ext uri="{FF2B5EF4-FFF2-40B4-BE49-F238E27FC236}">
                <a16:creationId xmlns:a16="http://schemas.microsoft.com/office/drawing/2014/main" id="{8A7FC4FB-DC5B-CA23-1CCF-B2653918E0DA}"/>
              </a:ext>
            </a:extLst>
          </p:cNvPr>
          <p:cNvSpPr txBox="1"/>
          <p:nvPr/>
        </p:nvSpPr>
        <p:spPr>
          <a:xfrm>
            <a:off x="449943" y="2627086"/>
            <a:ext cx="3338286" cy="400110"/>
          </a:xfrm>
          <a:prstGeom prst="rect">
            <a:avLst/>
          </a:prstGeom>
          <a:noFill/>
        </p:spPr>
        <p:txBody>
          <a:bodyPr wrap="square" rtlCol="0">
            <a:spAutoFit/>
          </a:bodyPr>
          <a:lstStyle/>
          <a:p>
            <a:r>
              <a:rPr lang="ja-JP" altLang="en-US" sz="2000" dirty="0">
                <a:latin typeface="BIZ UDPゴシック" panose="020B0400000000000000" pitchFamily="50" charset="-128"/>
                <a:ea typeface="BIZ UDPゴシック" panose="020B0400000000000000" pitchFamily="50" charset="-128"/>
              </a:rPr>
              <a:t>その人の理由</a:t>
            </a:r>
            <a:endParaRPr lang="ja-JP" altLang="ja-JP" sz="2800" dirty="0">
              <a:latin typeface="BIZ UDPゴシック" panose="020B0400000000000000" pitchFamily="50" charset="-128"/>
              <a:ea typeface="BIZ UDPゴシック" panose="020B0400000000000000" pitchFamily="50" charset="-128"/>
            </a:endParaRPr>
          </a:p>
        </p:txBody>
      </p:sp>
      <p:graphicFrame>
        <p:nvGraphicFramePr>
          <p:cNvPr id="22" name="図表 21">
            <a:extLst>
              <a:ext uri="{FF2B5EF4-FFF2-40B4-BE49-F238E27FC236}">
                <a16:creationId xmlns:a16="http://schemas.microsoft.com/office/drawing/2014/main" id="{0BD05447-BAFF-86CD-A92A-103BEB262089}"/>
              </a:ext>
            </a:extLst>
          </p:cNvPr>
          <p:cNvGraphicFramePr/>
          <p:nvPr>
            <p:extLst>
              <p:ext uri="{D42A27DB-BD31-4B8C-83A1-F6EECF244321}">
                <p14:modId xmlns:p14="http://schemas.microsoft.com/office/powerpoint/2010/main" val="3466112751"/>
              </p:ext>
            </p:extLst>
          </p:nvPr>
        </p:nvGraphicFramePr>
        <p:xfrm>
          <a:off x="6429829" y="1513115"/>
          <a:ext cx="3077028" cy="201436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107693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4008E5-777B-351C-804D-1CB45CB9926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F2AB152-401F-2754-F9CC-FDD303D21CB8}"/>
              </a:ext>
            </a:extLst>
          </p:cNvPr>
          <p:cNvSpPr>
            <a:spLocks noGrp="1"/>
          </p:cNvSpPr>
          <p:nvPr>
            <p:ph type="title"/>
          </p:nvPr>
        </p:nvSpPr>
        <p:spPr>
          <a:xfrm>
            <a:off x="1302327" y="286328"/>
            <a:ext cx="6458145" cy="886827"/>
          </a:xfrm>
        </p:spPr>
        <p:txBody>
          <a:bodyPr>
            <a:normAutofit/>
          </a:bodyPr>
          <a:lstStyle/>
          <a:p>
            <a:r>
              <a:rPr lang="ja-JP" altLang="en-US" sz="3200" b="1" dirty="0">
                <a:latin typeface="HG丸ｺﾞｼｯｸM-PRO" panose="020F0600000000000000" pitchFamily="50" charset="-128"/>
                <a:ea typeface="HG丸ｺﾞｼｯｸM-PRO" panose="020F0600000000000000" pitchFamily="50" charset="-128"/>
              </a:rPr>
              <a:t>パーソン・センタード・ケア入門</a:t>
            </a:r>
            <a:endParaRPr kumimoji="1" lang="ja-JP" altLang="en-US" sz="3200" b="1" dirty="0">
              <a:latin typeface="HG丸ｺﾞｼｯｸM-PRO" panose="020F0600000000000000" pitchFamily="50" charset="-128"/>
              <a:ea typeface="HG丸ｺﾞｼｯｸM-PRO" panose="020F0600000000000000" pitchFamily="50" charset="-128"/>
            </a:endParaRPr>
          </a:p>
        </p:txBody>
      </p:sp>
      <p:sp>
        <p:nvSpPr>
          <p:cNvPr id="4" name="日付プレースホルダー 3">
            <a:extLst>
              <a:ext uri="{FF2B5EF4-FFF2-40B4-BE49-F238E27FC236}">
                <a16:creationId xmlns:a16="http://schemas.microsoft.com/office/drawing/2014/main" id="{4A7AFF4C-47D4-66F2-3D4B-5457D1541C39}"/>
              </a:ext>
            </a:extLst>
          </p:cNvPr>
          <p:cNvSpPr>
            <a:spLocks noGrp="1"/>
          </p:cNvSpPr>
          <p:nvPr>
            <p:ph type="dt" sz="half" idx="10"/>
          </p:nvPr>
        </p:nvSpPr>
        <p:spPr/>
        <p:txBody>
          <a:bodyPr/>
          <a:lstStyle/>
          <a:p>
            <a:fld id="{E32B88FC-793C-4CFD-BF61-6BE2C4D47015}" type="datetime1">
              <a:rPr kumimoji="1" lang="ja-JP" altLang="en-US" smtClean="0"/>
              <a:t>2026/2/18</a:t>
            </a:fld>
            <a:endParaRPr kumimoji="1" lang="ja-JP" altLang="en-US"/>
          </a:p>
        </p:txBody>
      </p:sp>
      <p:sp>
        <p:nvSpPr>
          <p:cNvPr id="5" name="スライド番号プレースホルダー 4">
            <a:extLst>
              <a:ext uri="{FF2B5EF4-FFF2-40B4-BE49-F238E27FC236}">
                <a16:creationId xmlns:a16="http://schemas.microsoft.com/office/drawing/2014/main" id="{E6151640-AFB0-2233-4764-82C0AE83F413}"/>
              </a:ext>
            </a:extLst>
          </p:cNvPr>
          <p:cNvSpPr>
            <a:spLocks noGrp="1"/>
          </p:cNvSpPr>
          <p:nvPr>
            <p:ph type="sldNum" sz="quarter" idx="12"/>
          </p:nvPr>
        </p:nvSpPr>
        <p:spPr/>
        <p:txBody>
          <a:bodyPr/>
          <a:lstStyle/>
          <a:p>
            <a:fld id="{A1E858C7-7B3D-4242-98FE-1F9BDE6F0F1F}" type="slidenum">
              <a:rPr kumimoji="1" lang="ja-JP" altLang="en-US" smtClean="0"/>
              <a:t>7</a:t>
            </a:fld>
            <a:endParaRPr kumimoji="1" lang="ja-JP" altLang="en-US"/>
          </a:p>
        </p:txBody>
      </p:sp>
      <p:pic>
        <p:nvPicPr>
          <p:cNvPr id="20" name="図 19">
            <a:extLst>
              <a:ext uri="{FF2B5EF4-FFF2-40B4-BE49-F238E27FC236}">
                <a16:creationId xmlns:a16="http://schemas.microsoft.com/office/drawing/2014/main" id="{6670E210-8F73-93AF-E5F0-0EAB7F9FE263}"/>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0765" y="66820"/>
            <a:ext cx="1143143" cy="1143143"/>
          </a:xfrm>
          <a:prstGeom prst="rect">
            <a:avLst/>
          </a:prstGeom>
          <a:noFill/>
          <a:ln>
            <a:noFill/>
          </a:ln>
        </p:spPr>
      </p:pic>
      <p:cxnSp>
        <p:nvCxnSpPr>
          <p:cNvPr id="23" name="直線コネクタ 22">
            <a:extLst>
              <a:ext uri="{FF2B5EF4-FFF2-40B4-BE49-F238E27FC236}">
                <a16:creationId xmlns:a16="http://schemas.microsoft.com/office/drawing/2014/main" id="{88BBF1B0-A3EE-A873-0D39-63D8C7F810C0}"/>
              </a:ext>
            </a:extLst>
          </p:cNvPr>
          <p:cNvCxnSpPr/>
          <p:nvPr/>
        </p:nvCxnSpPr>
        <p:spPr>
          <a:xfrm>
            <a:off x="1071416" y="1108364"/>
            <a:ext cx="6945745" cy="0"/>
          </a:xfrm>
          <a:prstGeom prst="line">
            <a:avLst/>
          </a:prstGeom>
          <a:ln w="57150">
            <a:solidFill>
              <a:srgbClr val="C00000"/>
            </a:solidFill>
          </a:ln>
        </p:spPr>
        <p:style>
          <a:lnRef idx="1">
            <a:schemeClr val="dk1"/>
          </a:lnRef>
          <a:fillRef idx="0">
            <a:schemeClr val="dk1"/>
          </a:fillRef>
          <a:effectRef idx="0">
            <a:schemeClr val="dk1"/>
          </a:effectRef>
          <a:fontRef idx="minor">
            <a:schemeClr val="tx1"/>
          </a:fontRef>
        </p:style>
      </p:cxnSp>
      <p:sp>
        <p:nvSpPr>
          <p:cNvPr id="24" name="正方形/長方形 23">
            <a:extLst>
              <a:ext uri="{FF2B5EF4-FFF2-40B4-BE49-F238E27FC236}">
                <a16:creationId xmlns:a16="http://schemas.microsoft.com/office/drawing/2014/main" id="{632070D9-8009-3487-42F4-134DBF9D033F}"/>
              </a:ext>
            </a:extLst>
          </p:cNvPr>
          <p:cNvSpPr/>
          <p:nvPr/>
        </p:nvSpPr>
        <p:spPr>
          <a:xfrm>
            <a:off x="0" y="6428509"/>
            <a:ext cx="9144000" cy="429491"/>
          </a:xfrm>
          <a:prstGeom prst="rect">
            <a:avLst/>
          </a:prstGeom>
          <a:solidFill>
            <a:srgbClr val="C8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71DA65DC-A99F-B5A1-E610-79E59C187988}"/>
              </a:ext>
            </a:extLst>
          </p:cNvPr>
          <p:cNvSpPr/>
          <p:nvPr/>
        </p:nvSpPr>
        <p:spPr>
          <a:xfrm>
            <a:off x="0" y="6234545"/>
            <a:ext cx="9144000" cy="138546"/>
          </a:xfrm>
          <a:prstGeom prst="rect">
            <a:avLst/>
          </a:prstGeom>
          <a:solidFill>
            <a:srgbClr val="FF717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77283E8A-9968-994D-BDE2-B8C6780EA0B3}"/>
              </a:ext>
            </a:extLst>
          </p:cNvPr>
          <p:cNvSpPr txBox="1"/>
          <p:nvPr/>
        </p:nvSpPr>
        <p:spPr>
          <a:xfrm>
            <a:off x="4568632" y="6593365"/>
            <a:ext cx="4509569" cy="253916"/>
          </a:xfrm>
          <a:prstGeom prst="rect">
            <a:avLst/>
          </a:prstGeom>
          <a:noFill/>
        </p:spPr>
        <p:txBody>
          <a:bodyPr wrap="none" rtlCol="0">
            <a:spAutoFit/>
          </a:bodyPr>
          <a:lstStyle/>
          <a:p>
            <a:pPr algn="r"/>
            <a:r>
              <a:rPr lang="ja-JP" altLang="ja-JP"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文部科学省</a:t>
            </a:r>
            <a:r>
              <a:rPr lang="ja-JP" altLang="en-US"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a:t>
            </a:r>
            <a:r>
              <a:rPr lang="ja-JP" altLang="ja-JP" sz="1050" dirty="0">
                <a:solidFill>
                  <a:schemeClr val="bg1"/>
                </a:solidFill>
                <a:effectLst/>
                <a:ea typeface="BIZ UDP明朝 Medium" panose="02020500000000000000" pitchFamily="18" charset="-128"/>
                <a:cs typeface="Times New Roman" panose="02020603050405020304" pitchFamily="18" charset="0"/>
              </a:rPr>
              <a:t>『訪問歯科衛生士育成のためのリカレント教育モデル構築事業』</a:t>
            </a:r>
            <a:endParaRPr kumimoji="1" lang="ja-JP" altLang="en-US" sz="1050" dirty="0">
              <a:solidFill>
                <a:schemeClr val="bg1"/>
              </a:solidFill>
            </a:endParaRPr>
          </a:p>
        </p:txBody>
      </p:sp>
      <p:sp>
        <p:nvSpPr>
          <p:cNvPr id="14" name="コンテンツ プレースホルダー 2">
            <a:extLst>
              <a:ext uri="{FF2B5EF4-FFF2-40B4-BE49-F238E27FC236}">
                <a16:creationId xmlns:a16="http://schemas.microsoft.com/office/drawing/2014/main" id="{38BC8C69-CF9A-B4FD-0E2B-2AA8F962BF73}"/>
              </a:ext>
            </a:extLst>
          </p:cNvPr>
          <p:cNvSpPr>
            <a:spLocks noGrp="1"/>
          </p:cNvSpPr>
          <p:nvPr>
            <p:ph idx="1"/>
          </p:nvPr>
        </p:nvSpPr>
        <p:spPr>
          <a:xfrm>
            <a:off x="149678" y="1429471"/>
            <a:ext cx="8226101" cy="352676"/>
          </a:xfrm>
        </p:spPr>
        <p:txBody>
          <a:bodyPr>
            <a:normAutofit fontScale="92500" lnSpcReduction="10000"/>
          </a:bodyPr>
          <a:lstStyle/>
          <a:p>
            <a:pPr marL="0" indent="0">
              <a:buNone/>
            </a:pPr>
            <a:r>
              <a:rPr lang="ja-JP" altLang="en-US" b="1" dirty="0"/>
              <a:t>パーソン・センタード・ケアの実践</a:t>
            </a:r>
            <a:endParaRPr lang="en-US" altLang="ja-JP" b="1" dirty="0"/>
          </a:p>
        </p:txBody>
      </p:sp>
      <p:sp>
        <p:nvSpPr>
          <p:cNvPr id="21" name="コンテンツ プレースホルダー 2">
            <a:extLst>
              <a:ext uri="{FF2B5EF4-FFF2-40B4-BE49-F238E27FC236}">
                <a16:creationId xmlns:a16="http://schemas.microsoft.com/office/drawing/2014/main" id="{DEAE12D4-7E88-A65D-C076-05BB270CE702}"/>
              </a:ext>
            </a:extLst>
          </p:cNvPr>
          <p:cNvSpPr txBox="1">
            <a:spLocks/>
          </p:cNvSpPr>
          <p:nvPr/>
        </p:nvSpPr>
        <p:spPr>
          <a:xfrm>
            <a:off x="159907" y="1892500"/>
            <a:ext cx="7010149" cy="357215"/>
          </a:xfrm>
          <a:prstGeom prst="rect">
            <a:avLst/>
          </a:prstGeom>
        </p:spPr>
        <p:txBody>
          <a:bodyPr vert="horz" lIns="91440" tIns="45720" rIns="91440" bIns="45720" rtlCol="0">
            <a:normAutofit fontScale="92500" lnSpcReduction="20000"/>
          </a:bodyPr>
          <a:lst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 typeface="Arial" panose="020B0604020202020204" pitchFamily="34" charset="0"/>
              <a:buNone/>
            </a:pPr>
            <a:r>
              <a:rPr lang="ja-JP" altLang="en-US" sz="2400" b="1" dirty="0">
                <a:solidFill>
                  <a:srgbClr val="FF0000"/>
                </a:solidFill>
                <a:latin typeface="BIZ UDPゴシック" panose="020B0400000000000000" pitchFamily="50" charset="-128"/>
                <a:ea typeface="BIZ UDPゴシック" panose="020B0400000000000000" pitchFamily="50" charset="-128"/>
              </a:rPr>
              <a:t>よくないサインを見た時に実践する３つのステップ</a:t>
            </a:r>
            <a:endParaRPr lang="en-US" altLang="ja-JP" sz="2400" b="1" dirty="0">
              <a:solidFill>
                <a:srgbClr val="FF0000"/>
              </a:solidFill>
              <a:latin typeface="BIZ UDPゴシック" panose="020B0400000000000000" pitchFamily="50" charset="-128"/>
              <a:ea typeface="BIZ UDPゴシック" panose="020B0400000000000000" pitchFamily="50" charset="-128"/>
            </a:endParaRPr>
          </a:p>
        </p:txBody>
      </p:sp>
      <p:graphicFrame>
        <p:nvGraphicFramePr>
          <p:cNvPr id="27" name="図表 26">
            <a:extLst>
              <a:ext uri="{FF2B5EF4-FFF2-40B4-BE49-F238E27FC236}">
                <a16:creationId xmlns:a16="http://schemas.microsoft.com/office/drawing/2014/main" id="{3CF79769-7F41-6FD3-6CAB-BDED44012446}"/>
              </a:ext>
            </a:extLst>
          </p:cNvPr>
          <p:cNvGraphicFramePr/>
          <p:nvPr>
            <p:extLst>
              <p:ext uri="{D42A27DB-BD31-4B8C-83A1-F6EECF244321}">
                <p14:modId xmlns:p14="http://schemas.microsoft.com/office/powerpoint/2010/main" val="3825521490"/>
              </p:ext>
            </p:extLst>
          </p:nvPr>
        </p:nvGraphicFramePr>
        <p:xfrm>
          <a:off x="435428" y="2380343"/>
          <a:ext cx="8360229" cy="209368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pSp>
        <p:nvGrpSpPr>
          <p:cNvPr id="30" name="グループ化 29">
            <a:extLst>
              <a:ext uri="{FF2B5EF4-FFF2-40B4-BE49-F238E27FC236}">
                <a16:creationId xmlns:a16="http://schemas.microsoft.com/office/drawing/2014/main" id="{31737D3F-EF8B-ED22-5FBE-8C19C6153E37}"/>
              </a:ext>
            </a:extLst>
          </p:cNvPr>
          <p:cNvGrpSpPr/>
          <p:nvPr/>
        </p:nvGrpSpPr>
        <p:grpSpPr>
          <a:xfrm>
            <a:off x="6550933" y="4684172"/>
            <a:ext cx="2196192" cy="1379483"/>
            <a:chOff x="7347" y="357101"/>
            <a:chExt cx="2196192" cy="1379483"/>
          </a:xfrm>
        </p:grpSpPr>
        <p:sp>
          <p:nvSpPr>
            <p:cNvPr id="31" name="四角形: 角を丸くする 30">
              <a:extLst>
                <a:ext uri="{FF2B5EF4-FFF2-40B4-BE49-F238E27FC236}">
                  <a16:creationId xmlns:a16="http://schemas.microsoft.com/office/drawing/2014/main" id="{ED5E2746-7908-41FA-C540-0148FB8B51E3}"/>
                </a:ext>
              </a:extLst>
            </p:cNvPr>
            <p:cNvSpPr/>
            <p:nvPr/>
          </p:nvSpPr>
          <p:spPr>
            <a:xfrm>
              <a:off x="7347" y="357101"/>
              <a:ext cx="2196192" cy="1379483"/>
            </a:xfrm>
            <a:prstGeom prst="roundRect">
              <a:avLst>
                <a:gd name="adj" fmla="val 10000"/>
              </a:avLst>
            </a:prstGeom>
          </p:spPr>
          <p:style>
            <a:lnRef idx="2">
              <a:schemeClr val="accent1">
                <a:shade val="15000"/>
              </a:schemeClr>
            </a:lnRef>
            <a:fillRef idx="1">
              <a:schemeClr val="accent1"/>
            </a:fillRef>
            <a:effectRef idx="0">
              <a:schemeClr val="accent1"/>
            </a:effectRef>
            <a:fontRef idx="minor">
              <a:schemeClr val="lt1"/>
            </a:fontRef>
          </p:style>
        </p:sp>
        <p:sp>
          <p:nvSpPr>
            <p:cNvPr id="32" name="四角形: 角を丸くする 4">
              <a:extLst>
                <a:ext uri="{FF2B5EF4-FFF2-40B4-BE49-F238E27FC236}">
                  <a16:creationId xmlns:a16="http://schemas.microsoft.com/office/drawing/2014/main" id="{C1F3055B-37B1-8EC3-6B52-015100B8334C}"/>
                </a:ext>
              </a:extLst>
            </p:cNvPr>
            <p:cNvSpPr txBox="1"/>
            <p:nvPr/>
          </p:nvSpPr>
          <p:spPr>
            <a:xfrm>
              <a:off x="47751" y="397505"/>
              <a:ext cx="2115384" cy="129867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kumimoji="1" lang="ja-JP" altLang="en-US" sz="2400" kern="1200" dirty="0"/>
                <a:t>ケアプランニングと実施</a:t>
              </a:r>
            </a:p>
          </p:txBody>
        </p:sp>
      </p:grpSp>
      <p:sp>
        <p:nvSpPr>
          <p:cNvPr id="33" name="矢印: 下 32">
            <a:extLst>
              <a:ext uri="{FF2B5EF4-FFF2-40B4-BE49-F238E27FC236}">
                <a16:creationId xmlns:a16="http://schemas.microsoft.com/office/drawing/2014/main" id="{56968169-46B6-C613-A9D8-47A6D32EE1C3}"/>
              </a:ext>
            </a:extLst>
          </p:cNvPr>
          <p:cNvSpPr/>
          <p:nvPr/>
        </p:nvSpPr>
        <p:spPr>
          <a:xfrm>
            <a:off x="7300685" y="4194628"/>
            <a:ext cx="696686" cy="449943"/>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コンテンツ プレースホルダー 2">
            <a:extLst>
              <a:ext uri="{FF2B5EF4-FFF2-40B4-BE49-F238E27FC236}">
                <a16:creationId xmlns:a16="http://schemas.microsoft.com/office/drawing/2014/main" id="{ABBFCF26-EFC7-BB45-505D-2C07A175240E}"/>
              </a:ext>
            </a:extLst>
          </p:cNvPr>
          <p:cNvSpPr txBox="1">
            <a:spLocks/>
          </p:cNvSpPr>
          <p:nvPr/>
        </p:nvSpPr>
        <p:spPr>
          <a:xfrm>
            <a:off x="577850" y="2423696"/>
            <a:ext cx="1178379" cy="352676"/>
          </a:xfrm>
          <a:prstGeom prst="rect">
            <a:avLst/>
          </a:prstGeom>
        </p:spPr>
        <p:txBody>
          <a:bodyPr vert="horz" lIns="91440" tIns="45720" rIns="91440" bIns="45720" rtlCol="0">
            <a:normAutofit fontScale="92500" lnSpcReduction="10000"/>
          </a:bodyPr>
          <a:lst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 typeface="Arial" panose="020B0604020202020204" pitchFamily="34" charset="0"/>
              <a:buNone/>
            </a:pPr>
            <a:r>
              <a:rPr lang="en-US" altLang="ja-JP" b="1" dirty="0"/>
              <a:t>STEP1</a:t>
            </a:r>
          </a:p>
        </p:txBody>
      </p:sp>
      <p:sp>
        <p:nvSpPr>
          <p:cNvPr id="35" name="コンテンツ プレースホルダー 2">
            <a:extLst>
              <a:ext uri="{FF2B5EF4-FFF2-40B4-BE49-F238E27FC236}">
                <a16:creationId xmlns:a16="http://schemas.microsoft.com/office/drawing/2014/main" id="{D26A0E1B-CC8A-DFDA-CE46-3B831977EF79}"/>
              </a:ext>
            </a:extLst>
          </p:cNvPr>
          <p:cNvSpPr txBox="1">
            <a:spLocks/>
          </p:cNvSpPr>
          <p:nvPr/>
        </p:nvSpPr>
        <p:spPr>
          <a:xfrm>
            <a:off x="3509735" y="2423696"/>
            <a:ext cx="1178379" cy="352676"/>
          </a:xfrm>
          <a:prstGeom prst="rect">
            <a:avLst/>
          </a:prstGeom>
        </p:spPr>
        <p:txBody>
          <a:bodyPr vert="horz" lIns="91440" tIns="45720" rIns="91440" bIns="45720" rtlCol="0">
            <a:normAutofit fontScale="92500" lnSpcReduction="10000"/>
          </a:bodyPr>
          <a:lst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 typeface="Arial" panose="020B0604020202020204" pitchFamily="34" charset="0"/>
              <a:buNone/>
            </a:pPr>
            <a:r>
              <a:rPr lang="en-US" altLang="ja-JP" b="1" dirty="0"/>
              <a:t>STEP2</a:t>
            </a:r>
          </a:p>
        </p:txBody>
      </p:sp>
      <p:sp>
        <p:nvSpPr>
          <p:cNvPr id="36" name="コンテンツ プレースホルダー 2">
            <a:extLst>
              <a:ext uri="{FF2B5EF4-FFF2-40B4-BE49-F238E27FC236}">
                <a16:creationId xmlns:a16="http://schemas.microsoft.com/office/drawing/2014/main" id="{3E7F33DD-C03D-46FC-0073-EC3BBC7A0E6A}"/>
              </a:ext>
            </a:extLst>
          </p:cNvPr>
          <p:cNvSpPr txBox="1">
            <a:spLocks/>
          </p:cNvSpPr>
          <p:nvPr/>
        </p:nvSpPr>
        <p:spPr>
          <a:xfrm>
            <a:off x="6557735" y="2423696"/>
            <a:ext cx="1178379" cy="352676"/>
          </a:xfrm>
          <a:prstGeom prst="rect">
            <a:avLst/>
          </a:prstGeom>
        </p:spPr>
        <p:txBody>
          <a:bodyPr vert="horz" lIns="91440" tIns="45720" rIns="91440" bIns="45720" rtlCol="0">
            <a:normAutofit fontScale="92500" lnSpcReduction="10000"/>
          </a:bodyPr>
          <a:lst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marL="0" indent="0">
              <a:buFont typeface="Arial" panose="020B0604020202020204" pitchFamily="34" charset="0"/>
              <a:buNone/>
            </a:pPr>
            <a:r>
              <a:rPr lang="en-US" altLang="ja-JP" b="1" dirty="0"/>
              <a:t>STEP3</a:t>
            </a:r>
          </a:p>
        </p:txBody>
      </p:sp>
    </p:spTree>
    <p:extLst>
      <p:ext uri="{BB962C8B-B14F-4D97-AF65-F5344CB8AC3E}">
        <p14:creationId xmlns:p14="http://schemas.microsoft.com/office/powerpoint/2010/main" val="39448154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C635F0-F201-E1E9-17CE-FE2B2331A08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E3E61D86-84DF-A8D4-EBEA-7D9DF419AC59}"/>
              </a:ext>
            </a:extLst>
          </p:cNvPr>
          <p:cNvSpPr>
            <a:spLocks noGrp="1"/>
          </p:cNvSpPr>
          <p:nvPr>
            <p:ph type="title"/>
          </p:nvPr>
        </p:nvSpPr>
        <p:spPr>
          <a:xfrm>
            <a:off x="1302327" y="286328"/>
            <a:ext cx="6458145" cy="886827"/>
          </a:xfrm>
        </p:spPr>
        <p:txBody>
          <a:bodyPr>
            <a:normAutofit/>
          </a:bodyPr>
          <a:lstStyle/>
          <a:p>
            <a:r>
              <a:rPr lang="ja-JP" altLang="en-US" sz="3200" b="1" dirty="0">
                <a:latin typeface="HG丸ｺﾞｼｯｸM-PRO" panose="020F0600000000000000" pitchFamily="50" charset="-128"/>
                <a:ea typeface="HG丸ｺﾞｼｯｸM-PRO" panose="020F0600000000000000" pitchFamily="50" charset="-128"/>
              </a:rPr>
              <a:t>パーソン・センタード・ケア入門</a:t>
            </a:r>
            <a:endParaRPr kumimoji="1" lang="ja-JP" altLang="en-US" sz="3200" b="1" dirty="0">
              <a:latin typeface="HG丸ｺﾞｼｯｸM-PRO" panose="020F0600000000000000" pitchFamily="50" charset="-128"/>
              <a:ea typeface="HG丸ｺﾞｼｯｸM-PRO" panose="020F0600000000000000" pitchFamily="50" charset="-128"/>
            </a:endParaRPr>
          </a:p>
        </p:txBody>
      </p:sp>
      <p:sp>
        <p:nvSpPr>
          <p:cNvPr id="4" name="日付プレースホルダー 3">
            <a:extLst>
              <a:ext uri="{FF2B5EF4-FFF2-40B4-BE49-F238E27FC236}">
                <a16:creationId xmlns:a16="http://schemas.microsoft.com/office/drawing/2014/main" id="{661405DF-FD37-C211-8033-57712D4F1A48}"/>
              </a:ext>
            </a:extLst>
          </p:cNvPr>
          <p:cNvSpPr>
            <a:spLocks noGrp="1"/>
          </p:cNvSpPr>
          <p:nvPr>
            <p:ph type="dt" sz="half" idx="10"/>
          </p:nvPr>
        </p:nvSpPr>
        <p:spPr/>
        <p:txBody>
          <a:bodyPr/>
          <a:lstStyle/>
          <a:p>
            <a:fld id="{E32B88FC-793C-4CFD-BF61-6BE2C4D47015}" type="datetime1">
              <a:rPr kumimoji="1" lang="ja-JP" altLang="en-US" smtClean="0"/>
              <a:t>2026/2/18</a:t>
            </a:fld>
            <a:endParaRPr kumimoji="1" lang="ja-JP" altLang="en-US"/>
          </a:p>
        </p:txBody>
      </p:sp>
      <p:sp>
        <p:nvSpPr>
          <p:cNvPr id="5" name="スライド番号プレースホルダー 4">
            <a:extLst>
              <a:ext uri="{FF2B5EF4-FFF2-40B4-BE49-F238E27FC236}">
                <a16:creationId xmlns:a16="http://schemas.microsoft.com/office/drawing/2014/main" id="{271AA4E2-6A1B-01DC-10E8-7E070A6C08B4}"/>
              </a:ext>
            </a:extLst>
          </p:cNvPr>
          <p:cNvSpPr>
            <a:spLocks noGrp="1"/>
          </p:cNvSpPr>
          <p:nvPr>
            <p:ph type="sldNum" sz="quarter" idx="12"/>
          </p:nvPr>
        </p:nvSpPr>
        <p:spPr/>
        <p:txBody>
          <a:bodyPr/>
          <a:lstStyle/>
          <a:p>
            <a:fld id="{A1E858C7-7B3D-4242-98FE-1F9BDE6F0F1F}" type="slidenum">
              <a:rPr kumimoji="1" lang="ja-JP" altLang="en-US" smtClean="0"/>
              <a:t>8</a:t>
            </a:fld>
            <a:endParaRPr kumimoji="1" lang="ja-JP" altLang="en-US"/>
          </a:p>
        </p:txBody>
      </p:sp>
      <p:pic>
        <p:nvPicPr>
          <p:cNvPr id="20" name="図 19">
            <a:extLst>
              <a:ext uri="{FF2B5EF4-FFF2-40B4-BE49-F238E27FC236}">
                <a16:creationId xmlns:a16="http://schemas.microsoft.com/office/drawing/2014/main" id="{0A3460BD-1A5F-977D-B7F4-9DBCEC2D6ADC}"/>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0765" y="66820"/>
            <a:ext cx="1143143" cy="1143143"/>
          </a:xfrm>
          <a:prstGeom prst="rect">
            <a:avLst/>
          </a:prstGeom>
          <a:noFill/>
          <a:ln>
            <a:noFill/>
          </a:ln>
        </p:spPr>
      </p:pic>
      <p:cxnSp>
        <p:nvCxnSpPr>
          <p:cNvPr id="23" name="直線コネクタ 22">
            <a:extLst>
              <a:ext uri="{FF2B5EF4-FFF2-40B4-BE49-F238E27FC236}">
                <a16:creationId xmlns:a16="http://schemas.microsoft.com/office/drawing/2014/main" id="{C17760C7-E490-3A5F-5283-45AF2728AF1A}"/>
              </a:ext>
            </a:extLst>
          </p:cNvPr>
          <p:cNvCxnSpPr/>
          <p:nvPr/>
        </p:nvCxnSpPr>
        <p:spPr>
          <a:xfrm>
            <a:off x="1071416" y="1108364"/>
            <a:ext cx="6945745" cy="0"/>
          </a:xfrm>
          <a:prstGeom prst="line">
            <a:avLst/>
          </a:prstGeom>
          <a:ln w="57150">
            <a:solidFill>
              <a:srgbClr val="C00000"/>
            </a:solidFill>
          </a:ln>
        </p:spPr>
        <p:style>
          <a:lnRef idx="1">
            <a:schemeClr val="dk1"/>
          </a:lnRef>
          <a:fillRef idx="0">
            <a:schemeClr val="dk1"/>
          </a:fillRef>
          <a:effectRef idx="0">
            <a:schemeClr val="dk1"/>
          </a:effectRef>
          <a:fontRef idx="minor">
            <a:schemeClr val="tx1"/>
          </a:fontRef>
        </p:style>
      </p:cxnSp>
      <p:sp>
        <p:nvSpPr>
          <p:cNvPr id="24" name="正方形/長方形 23">
            <a:extLst>
              <a:ext uri="{FF2B5EF4-FFF2-40B4-BE49-F238E27FC236}">
                <a16:creationId xmlns:a16="http://schemas.microsoft.com/office/drawing/2014/main" id="{92EA02FD-51C4-690A-ECF4-C2DAF2855E97}"/>
              </a:ext>
            </a:extLst>
          </p:cNvPr>
          <p:cNvSpPr/>
          <p:nvPr/>
        </p:nvSpPr>
        <p:spPr>
          <a:xfrm>
            <a:off x="0" y="6428509"/>
            <a:ext cx="9144000" cy="429491"/>
          </a:xfrm>
          <a:prstGeom prst="rect">
            <a:avLst/>
          </a:prstGeom>
          <a:solidFill>
            <a:srgbClr val="C8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8C3D6A83-793C-E197-5247-5224E9487872}"/>
              </a:ext>
            </a:extLst>
          </p:cNvPr>
          <p:cNvSpPr/>
          <p:nvPr/>
        </p:nvSpPr>
        <p:spPr>
          <a:xfrm>
            <a:off x="0" y="6234545"/>
            <a:ext cx="9144000" cy="138546"/>
          </a:xfrm>
          <a:prstGeom prst="rect">
            <a:avLst/>
          </a:prstGeom>
          <a:solidFill>
            <a:srgbClr val="FF717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F64A2905-C710-2581-5BFE-CAEABD7A2500}"/>
              </a:ext>
            </a:extLst>
          </p:cNvPr>
          <p:cNvSpPr txBox="1"/>
          <p:nvPr/>
        </p:nvSpPr>
        <p:spPr>
          <a:xfrm>
            <a:off x="4568632" y="6593365"/>
            <a:ext cx="4509569" cy="253916"/>
          </a:xfrm>
          <a:prstGeom prst="rect">
            <a:avLst/>
          </a:prstGeom>
          <a:noFill/>
        </p:spPr>
        <p:txBody>
          <a:bodyPr wrap="none" rtlCol="0">
            <a:spAutoFit/>
          </a:bodyPr>
          <a:lstStyle/>
          <a:p>
            <a:pPr algn="r"/>
            <a:r>
              <a:rPr lang="ja-JP" altLang="ja-JP"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文部科学省</a:t>
            </a:r>
            <a:r>
              <a:rPr lang="ja-JP" altLang="en-US"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a:t>
            </a:r>
            <a:r>
              <a:rPr lang="ja-JP" altLang="ja-JP" sz="1050" dirty="0">
                <a:solidFill>
                  <a:schemeClr val="bg1"/>
                </a:solidFill>
                <a:effectLst/>
                <a:ea typeface="BIZ UDP明朝 Medium" panose="02020500000000000000" pitchFamily="18" charset="-128"/>
                <a:cs typeface="Times New Roman" panose="02020603050405020304" pitchFamily="18" charset="0"/>
              </a:rPr>
              <a:t>『訪問歯科衛生士育成のためのリカレント教育モデル構築事業』</a:t>
            </a:r>
            <a:endParaRPr kumimoji="1" lang="ja-JP" altLang="en-US" sz="1050" dirty="0">
              <a:solidFill>
                <a:schemeClr val="bg1"/>
              </a:solidFill>
            </a:endParaRPr>
          </a:p>
        </p:txBody>
      </p:sp>
      <p:sp>
        <p:nvSpPr>
          <p:cNvPr id="14" name="コンテンツ プレースホルダー 2">
            <a:extLst>
              <a:ext uri="{FF2B5EF4-FFF2-40B4-BE49-F238E27FC236}">
                <a16:creationId xmlns:a16="http://schemas.microsoft.com/office/drawing/2014/main" id="{B683B316-2E02-1C23-9F4C-C976FE917602}"/>
              </a:ext>
            </a:extLst>
          </p:cNvPr>
          <p:cNvSpPr>
            <a:spLocks noGrp="1"/>
          </p:cNvSpPr>
          <p:nvPr>
            <p:ph idx="1"/>
          </p:nvPr>
        </p:nvSpPr>
        <p:spPr>
          <a:xfrm>
            <a:off x="149678" y="1429471"/>
            <a:ext cx="8226101" cy="352676"/>
          </a:xfrm>
        </p:spPr>
        <p:txBody>
          <a:bodyPr>
            <a:normAutofit fontScale="92500" lnSpcReduction="10000"/>
          </a:bodyPr>
          <a:lstStyle/>
          <a:p>
            <a:pPr marL="0" indent="0">
              <a:buNone/>
            </a:pPr>
            <a:r>
              <a:rPr lang="en-US" altLang="ja-JP" b="1" dirty="0"/>
              <a:t>STEP</a:t>
            </a:r>
            <a:r>
              <a:rPr lang="ja-JP" altLang="en-US" b="1" dirty="0"/>
              <a:t>１　思いを聴く　こころがまえ</a:t>
            </a:r>
            <a:endParaRPr lang="en-US" altLang="ja-JP" b="1" dirty="0"/>
          </a:p>
        </p:txBody>
      </p:sp>
      <p:sp>
        <p:nvSpPr>
          <p:cNvPr id="6" name="テキスト ボックス 5">
            <a:extLst>
              <a:ext uri="{FF2B5EF4-FFF2-40B4-BE49-F238E27FC236}">
                <a16:creationId xmlns:a16="http://schemas.microsoft.com/office/drawing/2014/main" id="{97C91CFE-C90B-F2BE-5BC6-DB8F1EA3F305}"/>
              </a:ext>
            </a:extLst>
          </p:cNvPr>
          <p:cNvSpPr txBox="1"/>
          <p:nvPr/>
        </p:nvSpPr>
        <p:spPr>
          <a:xfrm>
            <a:off x="515256" y="2188202"/>
            <a:ext cx="8628743" cy="523220"/>
          </a:xfrm>
          <a:prstGeom prst="rect">
            <a:avLst/>
          </a:prstGeom>
          <a:noFill/>
        </p:spPr>
        <p:txBody>
          <a:bodyPr wrap="square">
            <a:spAutoFit/>
          </a:bodyPr>
          <a:lstStyle/>
          <a:p>
            <a:pPr indent="266700">
              <a:buNone/>
            </a:pPr>
            <a:r>
              <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認知症の人は考えたり答えたりするのに、普通の人と比べると時間がかかります。声をかけたあとは、ゆっくりと返事を待ちましよう。</a:t>
            </a:r>
          </a:p>
        </p:txBody>
      </p:sp>
      <p:sp>
        <p:nvSpPr>
          <p:cNvPr id="8" name="テキスト ボックス 7">
            <a:extLst>
              <a:ext uri="{FF2B5EF4-FFF2-40B4-BE49-F238E27FC236}">
                <a16:creationId xmlns:a16="http://schemas.microsoft.com/office/drawing/2014/main" id="{D676FF06-26F7-1C14-33C8-E0DC8D904195}"/>
              </a:ext>
            </a:extLst>
          </p:cNvPr>
          <p:cNvSpPr txBox="1"/>
          <p:nvPr/>
        </p:nvSpPr>
        <p:spPr>
          <a:xfrm>
            <a:off x="123370" y="1854591"/>
            <a:ext cx="4572000" cy="369332"/>
          </a:xfrm>
          <a:prstGeom prst="rect">
            <a:avLst/>
          </a:prstGeom>
          <a:noFill/>
        </p:spPr>
        <p:txBody>
          <a:bodyPr wrap="square">
            <a:spAutoFit/>
          </a:bodyPr>
          <a:lstStyle/>
          <a:p>
            <a:pPr indent="133350">
              <a:buNone/>
            </a:pPr>
            <a:r>
              <a:rPr lang="ja-JP" altLang="ja-JP" sz="1800" kern="100" dirty="0">
                <a:solidFill>
                  <a:srgbClr val="0070C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あきらめないで</a:t>
            </a:r>
            <a:r>
              <a:rPr lang="ja-JP" altLang="en-US" sz="1800" kern="100" dirty="0">
                <a:solidFill>
                  <a:srgbClr val="0070C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聴く</a:t>
            </a:r>
            <a:endParaRPr lang="ja-JP" altLang="ja-JP" sz="1800" kern="100" dirty="0">
              <a:solidFill>
                <a:srgbClr val="0070C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0" name="テキスト ボックス 9">
            <a:extLst>
              <a:ext uri="{FF2B5EF4-FFF2-40B4-BE49-F238E27FC236}">
                <a16:creationId xmlns:a16="http://schemas.microsoft.com/office/drawing/2014/main" id="{B5AF3314-5107-E03D-9D6A-A2862615F8F8}"/>
              </a:ext>
            </a:extLst>
          </p:cNvPr>
          <p:cNvSpPr txBox="1"/>
          <p:nvPr/>
        </p:nvSpPr>
        <p:spPr>
          <a:xfrm>
            <a:off x="0" y="2804662"/>
            <a:ext cx="6912429" cy="369332"/>
          </a:xfrm>
          <a:prstGeom prst="rect">
            <a:avLst/>
          </a:prstGeom>
          <a:noFill/>
        </p:spPr>
        <p:txBody>
          <a:bodyPr wrap="square">
            <a:spAutoFit/>
          </a:bodyPr>
          <a:lstStyle/>
          <a:p>
            <a:pPr indent="266700">
              <a:buNone/>
            </a:pPr>
            <a:r>
              <a:rPr lang="ja-JP" altLang="ja-JP" sz="1800" kern="100" dirty="0">
                <a:solidFill>
                  <a:srgbClr val="0070C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重度なコミュニケーション障害のある人に対しても</a:t>
            </a:r>
            <a:r>
              <a:rPr lang="ja-JP" altLang="en-US" sz="1800" kern="100" dirty="0">
                <a:solidFill>
                  <a:srgbClr val="0070C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話しかける</a:t>
            </a:r>
            <a:endParaRPr lang="ja-JP" altLang="ja-JP" sz="1800" kern="100" dirty="0">
              <a:solidFill>
                <a:srgbClr val="0070C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12" name="テキスト ボックス 11">
            <a:extLst>
              <a:ext uri="{FF2B5EF4-FFF2-40B4-BE49-F238E27FC236}">
                <a16:creationId xmlns:a16="http://schemas.microsoft.com/office/drawing/2014/main" id="{A696E3DF-8966-1A78-F515-AEF800E8A098}"/>
              </a:ext>
            </a:extLst>
          </p:cNvPr>
          <p:cNvSpPr txBox="1"/>
          <p:nvPr/>
        </p:nvSpPr>
        <p:spPr>
          <a:xfrm>
            <a:off x="272143" y="3741448"/>
            <a:ext cx="5827484" cy="369332"/>
          </a:xfrm>
          <a:prstGeom prst="rect">
            <a:avLst/>
          </a:prstGeom>
          <a:noFill/>
        </p:spPr>
        <p:txBody>
          <a:bodyPr wrap="square">
            <a:spAutoFit/>
          </a:bodyPr>
          <a:lstStyle/>
          <a:p>
            <a:r>
              <a:rPr lang="ja-JP" altLang="ja-JP" sz="1800" kern="100" dirty="0">
                <a:solidFill>
                  <a:srgbClr val="0070C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まるごと受け止め</a:t>
            </a:r>
            <a:r>
              <a:rPr lang="ja-JP" altLang="en-US" sz="1800" kern="100" dirty="0">
                <a:solidFill>
                  <a:srgbClr val="0070C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る</a:t>
            </a:r>
            <a:endParaRPr lang="ja-JP" altLang="en-US" dirty="0">
              <a:solidFill>
                <a:srgbClr val="0070C0"/>
              </a:solidFill>
            </a:endParaRPr>
          </a:p>
        </p:txBody>
      </p:sp>
      <p:sp>
        <p:nvSpPr>
          <p:cNvPr id="15" name="テキスト ボックス 14">
            <a:extLst>
              <a:ext uri="{FF2B5EF4-FFF2-40B4-BE49-F238E27FC236}">
                <a16:creationId xmlns:a16="http://schemas.microsoft.com/office/drawing/2014/main" id="{E1121089-0D8A-1418-402A-EEC499AEAE6D}"/>
              </a:ext>
            </a:extLst>
          </p:cNvPr>
          <p:cNvSpPr txBox="1"/>
          <p:nvPr/>
        </p:nvSpPr>
        <p:spPr>
          <a:xfrm>
            <a:off x="751116" y="4015992"/>
            <a:ext cx="8189684" cy="523220"/>
          </a:xfrm>
          <a:prstGeom prst="rect">
            <a:avLst/>
          </a:prstGeom>
          <a:noFill/>
        </p:spPr>
        <p:txBody>
          <a:bodyPr wrap="square">
            <a:spAutoFit/>
          </a:bodyPr>
          <a:lstStyle/>
          <a:p>
            <a:pPr indent="266700">
              <a:buNone/>
            </a:pPr>
            <a:r>
              <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「今の思いを聞く」というのがポイントです。たとえば、亡くなった夫が</a:t>
            </a: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まだ</a:t>
            </a:r>
            <a:r>
              <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生きているかのように話</a:t>
            </a:r>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しても、</a:t>
            </a:r>
            <a:r>
              <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それがその人の今の世界です。すべてを受け止めましよう。</a:t>
            </a:r>
          </a:p>
        </p:txBody>
      </p:sp>
      <p:sp>
        <p:nvSpPr>
          <p:cNvPr id="18" name="テキスト ボックス 17">
            <a:extLst>
              <a:ext uri="{FF2B5EF4-FFF2-40B4-BE49-F238E27FC236}">
                <a16:creationId xmlns:a16="http://schemas.microsoft.com/office/drawing/2014/main" id="{BACA69DE-2F47-BF2A-A67A-DAD5496BA6E8}"/>
              </a:ext>
            </a:extLst>
          </p:cNvPr>
          <p:cNvSpPr txBox="1"/>
          <p:nvPr/>
        </p:nvSpPr>
        <p:spPr>
          <a:xfrm>
            <a:off x="751114" y="3130620"/>
            <a:ext cx="8392886" cy="523220"/>
          </a:xfrm>
          <a:prstGeom prst="rect">
            <a:avLst/>
          </a:prstGeom>
          <a:noFill/>
        </p:spPr>
        <p:txBody>
          <a:bodyPr wrap="square">
            <a:spAutoFit/>
          </a:bodyPr>
          <a:lstStyle/>
          <a:p>
            <a:r>
              <a:rPr lang="ja-JP" altLang="en-US"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1400" kern="100" dirty="0">
                <a:effectLst/>
                <a:latin typeface="BIZ UDPゴシック" panose="020B0400000000000000" pitchFamily="50" charset="-128"/>
                <a:ea typeface="BIZ UDPゴシック" panose="020B0400000000000000" pitchFamily="50" charset="-128"/>
                <a:cs typeface="Times New Roman" panose="02020603050405020304" pitchFamily="18" charset="0"/>
              </a:rPr>
              <a:t>障害などにより話せない人にも話しかけましょう。その人の顔の表情やしぐさ、視線やアイコンタクト、体の揺れ、姿勢、吐息などを見逃さず、そこから語りかけてくることを受け止め、会話をしましょう。</a:t>
            </a:r>
            <a:endParaRPr lang="ja-JP" altLang="en-US" sz="1400" dirty="0"/>
          </a:p>
        </p:txBody>
      </p:sp>
      <p:sp>
        <p:nvSpPr>
          <p:cNvPr id="22" name="テキスト ボックス 21">
            <a:extLst>
              <a:ext uri="{FF2B5EF4-FFF2-40B4-BE49-F238E27FC236}">
                <a16:creationId xmlns:a16="http://schemas.microsoft.com/office/drawing/2014/main" id="{4AD4DB96-5F0E-0789-CCAD-83CDA01DF781}"/>
              </a:ext>
            </a:extLst>
          </p:cNvPr>
          <p:cNvSpPr txBox="1"/>
          <p:nvPr/>
        </p:nvSpPr>
        <p:spPr>
          <a:xfrm>
            <a:off x="0" y="4612305"/>
            <a:ext cx="6872514" cy="369332"/>
          </a:xfrm>
          <a:prstGeom prst="rect">
            <a:avLst/>
          </a:prstGeom>
          <a:noFill/>
        </p:spPr>
        <p:txBody>
          <a:bodyPr wrap="square">
            <a:spAutoFit/>
          </a:bodyPr>
          <a:lstStyle/>
          <a:p>
            <a:pPr indent="266700">
              <a:buNone/>
            </a:pPr>
            <a:r>
              <a:rPr lang="ja-JP" altLang="ja-JP" sz="1800" kern="100" dirty="0">
                <a:solidFill>
                  <a:srgbClr val="0070C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視覚・聴覚・触覚を使って</a:t>
            </a:r>
            <a:r>
              <a:rPr lang="ja-JP" altLang="en-US" sz="1800" kern="100" dirty="0">
                <a:solidFill>
                  <a:srgbClr val="0070C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聴く</a:t>
            </a:r>
            <a:endParaRPr lang="ja-JP" altLang="ja-JP" sz="1800" kern="100" dirty="0">
              <a:solidFill>
                <a:srgbClr val="0070C0"/>
              </a:solidFill>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28" name="テキスト ボックス 27">
            <a:extLst>
              <a:ext uri="{FF2B5EF4-FFF2-40B4-BE49-F238E27FC236}">
                <a16:creationId xmlns:a16="http://schemas.microsoft.com/office/drawing/2014/main" id="{CED24C37-2EF4-214D-F6CF-76170EBE2F2E}"/>
              </a:ext>
            </a:extLst>
          </p:cNvPr>
          <p:cNvSpPr txBox="1"/>
          <p:nvPr/>
        </p:nvSpPr>
        <p:spPr>
          <a:xfrm>
            <a:off x="798285" y="5003470"/>
            <a:ext cx="8069943" cy="954107"/>
          </a:xfrm>
          <a:prstGeom prst="rect">
            <a:avLst/>
          </a:prstGeom>
          <a:noFill/>
        </p:spPr>
        <p:txBody>
          <a:bodyPr wrap="square">
            <a:spAutoFit/>
          </a:bodyPr>
          <a:lstStyle/>
          <a:p>
            <a:r>
              <a:rPr kumimoji="1" lang="ja-JP" altLang="en-US" sz="1400" kern="1200" dirty="0">
                <a:solidFill>
                  <a:schemeClr val="tx1"/>
                </a:solidFill>
                <a:effectLst/>
                <a:latin typeface="BIZ UDPゴシック" panose="020B0400000000000000" pitchFamily="50" charset="-128"/>
                <a:ea typeface="BIZ UDPゴシック" panose="020B0400000000000000" pitchFamily="50" charset="-128"/>
              </a:rPr>
              <a:t>　</a:t>
            </a:r>
            <a:r>
              <a:rPr kumimoji="1" lang="ja-JP" altLang="ja-JP" sz="1400" kern="1200" dirty="0">
                <a:solidFill>
                  <a:schemeClr val="tx1"/>
                </a:solidFill>
                <a:effectLst/>
                <a:latin typeface="BIZ UDPゴシック" panose="020B0400000000000000" pitchFamily="50" charset="-128"/>
                <a:ea typeface="BIZ UDPゴシック" panose="020B0400000000000000" pitchFamily="50" charset="-128"/>
              </a:rPr>
              <a:t>認知症になると、人が話しかけてくると、すぐに受け容れることができず、相手の態度によっては驚いたり、不安になったり、怒ったりしてしまいます。</a:t>
            </a:r>
            <a:endParaRPr kumimoji="1" lang="en-US" altLang="ja-JP" sz="1400" kern="1200" dirty="0">
              <a:solidFill>
                <a:schemeClr val="tx1"/>
              </a:solidFill>
              <a:effectLst/>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　</a:t>
            </a:r>
            <a:r>
              <a:rPr kumimoji="1" lang="ja-JP" altLang="ja-JP" sz="1400" kern="1200" dirty="0">
                <a:solidFill>
                  <a:schemeClr val="tx1"/>
                </a:solidFill>
                <a:effectLst/>
                <a:latin typeface="BIZ UDPゴシック" panose="020B0400000000000000" pitchFamily="50" charset="-128"/>
                <a:ea typeface="BIZ UDPゴシック" panose="020B0400000000000000" pitchFamily="50" charset="-128"/>
              </a:rPr>
              <a:t>その人が話しやすい雰囲気を作りましょう。きちんと目を合わせる、耳を傾ける、触れ</a:t>
            </a:r>
            <a:r>
              <a:rPr kumimoji="1" lang="ja-JP" altLang="en-US" sz="1400" kern="1200" dirty="0">
                <a:solidFill>
                  <a:schemeClr val="tx1"/>
                </a:solidFill>
                <a:effectLst/>
                <a:latin typeface="BIZ UDPゴシック" panose="020B0400000000000000" pitchFamily="50" charset="-128"/>
                <a:ea typeface="BIZ UDPゴシック" panose="020B0400000000000000" pitchFamily="50" charset="-128"/>
              </a:rPr>
              <a:t>ながらコミュニケーションをとります</a:t>
            </a:r>
            <a:r>
              <a:rPr kumimoji="1" lang="ja-JP" altLang="ja-JP" sz="1400" kern="1200" dirty="0">
                <a:solidFill>
                  <a:schemeClr val="tx1"/>
                </a:solidFill>
                <a:effectLst/>
                <a:latin typeface="BIZ UDPゴシック" panose="020B0400000000000000" pitchFamily="50" charset="-128"/>
                <a:ea typeface="BIZ UDPゴシック" panose="020B0400000000000000" pitchFamily="50" charset="-128"/>
              </a:rPr>
              <a:t>。</a:t>
            </a:r>
          </a:p>
        </p:txBody>
      </p:sp>
    </p:spTree>
    <p:extLst>
      <p:ext uri="{BB962C8B-B14F-4D97-AF65-F5344CB8AC3E}">
        <p14:creationId xmlns:p14="http://schemas.microsoft.com/office/powerpoint/2010/main" val="40465873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3A4D99-5EDA-75F8-FAF8-131E91607957}"/>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CF94251-C277-5D0E-5DE0-5F6FD443DC72}"/>
              </a:ext>
            </a:extLst>
          </p:cNvPr>
          <p:cNvSpPr>
            <a:spLocks noGrp="1"/>
          </p:cNvSpPr>
          <p:nvPr>
            <p:ph type="title"/>
          </p:nvPr>
        </p:nvSpPr>
        <p:spPr>
          <a:xfrm>
            <a:off x="1302327" y="286328"/>
            <a:ext cx="6458145" cy="886827"/>
          </a:xfrm>
        </p:spPr>
        <p:txBody>
          <a:bodyPr>
            <a:normAutofit/>
          </a:bodyPr>
          <a:lstStyle/>
          <a:p>
            <a:r>
              <a:rPr lang="ja-JP" altLang="en-US" sz="3200" b="1" dirty="0">
                <a:latin typeface="HG丸ｺﾞｼｯｸM-PRO" panose="020F0600000000000000" pitchFamily="50" charset="-128"/>
                <a:ea typeface="HG丸ｺﾞｼｯｸM-PRO" panose="020F0600000000000000" pitchFamily="50" charset="-128"/>
              </a:rPr>
              <a:t>パーソン・センタード・ケア入門</a:t>
            </a:r>
            <a:endParaRPr kumimoji="1" lang="ja-JP" altLang="en-US" sz="3200" b="1" dirty="0">
              <a:latin typeface="HG丸ｺﾞｼｯｸM-PRO" panose="020F0600000000000000" pitchFamily="50" charset="-128"/>
              <a:ea typeface="HG丸ｺﾞｼｯｸM-PRO" panose="020F0600000000000000" pitchFamily="50" charset="-128"/>
            </a:endParaRPr>
          </a:p>
        </p:txBody>
      </p:sp>
      <p:sp>
        <p:nvSpPr>
          <p:cNvPr id="4" name="日付プレースホルダー 3">
            <a:extLst>
              <a:ext uri="{FF2B5EF4-FFF2-40B4-BE49-F238E27FC236}">
                <a16:creationId xmlns:a16="http://schemas.microsoft.com/office/drawing/2014/main" id="{325D59E0-B8A7-9419-A3B6-A939AB070CDA}"/>
              </a:ext>
            </a:extLst>
          </p:cNvPr>
          <p:cNvSpPr>
            <a:spLocks noGrp="1"/>
          </p:cNvSpPr>
          <p:nvPr>
            <p:ph type="dt" sz="half" idx="10"/>
          </p:nvPr>
        </p:nvSpPr>
        <p:spPr/>
        <p:txBody>
          <a:bodyPr/>
          <a:lstStyle/>
          <a:p>
            <a:fld id="{E32B88FC-793C-4CFD-BF61-6BE2C4D47015}" type="datetime1">
              <a:rPr kumimoji="1" lang="ja-JP" altLang="en-US" smtClean="0"/>
              <a:t>2026/2/18</a:t>
            </a:fld>
            <a:endParaRPr kumimoji="1" lang="ja-JP" altLang="en-US"/>
          </a:p>
        </p:txBody>
      </p:sp>
      <p:sp>
        <p:nvSpPr>
          <p:cNvPr id="5" name="スライド番号プレースホルダー 4">
            <a:extLst>
              <a:ext uri="{FF2B5EF4-FFF2-40B4-BE49-F238E27FC236}">
                <a16:creationId xmlns:a16="http://schemas.microsoft.com/office/drawing/2014/main" id="{765E0AD9-2FCC-FEB4-E545-6BE7BB64CC73}"/>
              </a:ext>
            </a:extLst>
          </p:cNvPr>
          <p:cNvSpPr>
            <a:spLocks noGrp="1"/>
          </p:cNvSpPr>
          <p:nvPr>
            <p:ph type="sldNum" sz="quarter" idx="12"/>
          </p:nvPr>
        </p:nvSpPr>
        <p:spPr/>
        <p:txBody>
          <a:bodyPr/>
          <a:lstStyle/>
          <a:p>
            <a:fld id="{A1E858C7-7B3D-4242-98FE-1F9BDE6F0F1F}" type="slidenum">
              <a:rPr kumimoji="1" lang="ja-JP" altLang="en-US" smtClean="0"/>
              <a:t>9</a:t>
            </a:fld>
            <a:endParaRPr kumimoji="1" lang="ja-JP" altLang="en-US"/>
          </a:p>
        </p:txBody>
      </p:sp>
      <p:pic>
        <p:nvPicPr>
          <p:cNvPr id="20" name="図 19">
            <a:extLst>
              <a:ext uri="{FF2B5EF4-FFF2-40B4-BE49-F238E27FC236}">
                <a16:creationId xmlns:a16="http://schemas.microsoft.com/office/drawing/2014/main" id="{F1757C71-F92F-4566-4BF4-4FB15A964AEA}"/>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0765" y="66820"/>
            <a:ext cx="1143143" cy="1143143"/>
          </a:xfrm>
          <a:prstGeom prst="rect">
            <a:avLst/>
          </a:prstGeom>
          <a:noFill/>
          <a:ln>
            <a:noFill/>
          </a:ln>
        </p:spPr>
      </p:pic>
      <p:cxnSp>
        <p:nvCxnSpPr>
          <p:cNvPr id="23" name="直線コネクタ 22">
            <a:extLst>
              <a:ext uri="{FF2B5EF4-FFF2-40B4-BE49-F238E27FC236}">
                <a16:creationId xmlns:a16="http://schemas.microsoft.com/office/drawing/2014/main" id="{C051FA6C-2934-11CE-AFED-FE6895B8B22B}"/>
              </a:ext>
            </a:extLst>
          </p:cNvPr>
          <p:cNvCxnSpPr/>
          <p:nvPr/>
        </p:nvCxnSpPr>
        <p:spPr>
          <a:xfrm>
            <a:off x="1071416" y="1108364"/>
            <a:ext cx="6945745" cy="0"/>
          </a:xfrm>
          <a:prstGeom prst="line">
            <a:avLst/>
          </a:prstGeom>
          <a:ln w="57150">
            <a:solidFill>
              <a:srgbClr val="C00000"/>
            </a:solidFill>
          </a:ln>
        </p:spPr>
        <p:style>
          <a:lnRef idx="1">
            <a:schemeClr val="dk1"/>
          </a:lnRef>
          <a:fillRef idx="0">
            <a:schemeClr val="dk1"/>
          </a:fillRef>
          <a:effectRef idx="0">
            <a:schemeClr val="dk1"/>
          </a:effectRef>
          <a:fontRef idx="minor">
            <a:schemeClr val="tx1"/>
          </a:fontRef>
        </p:style>
      </p:cxnSp>
      <p:sp>
        <p:nvSpPr>
          <p:cNvPr id="24" name="正方形/長方形 23">
            <a:extLst>
              <a:ext uri="{FF2B5EF4-FFF2-40B4-BE49-F238E27FC236}">
                <a16:creationId xmlns:a16="http://schemas.microsoft.com/office/drawing/2014/main" id="{C6A04509-5439-3341-BF88-72D850ECFAA0}"/>
              </a:ext>
            </a:extLst>
          </p:cNvPr>
          <p:cNvSpPr/>
          <p:nvPr/>
        </p:nvSpPr>
        <p:spPr>
          <a:xfrm>
            <a:off x="0" y="6428509"/>
            <a:ext cx="9144000" cy="429491"/>
          </a:xfrm>
          <a:prstGeom prst="rect">
            <a:avLst/>
          </a:prstGeom>
          <a:solidFill>
            <a:srgbClr val="C8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D3E93EF4-0B07-BBF0-82D4-1D41B0838630}"/>
              </a:ext>
            </a:extLst>
          </p:cNvPr>
          <p:cNvSpPr/>
          <p:nvPr/>
        </p:nvSpPr>
        <p:spPr>
          <a:xfrm>
            <a:off x="0" y="6234545"/>
            <a:ext cx="9144000" cy="138546"/>
          </a:xfrm>
          <a:prstGeom prst="rect">
            <a:avLst/>
          </a:prstGeom>
          <a:solidFill>
            <a:srgbClr val="FF717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BE6D1F36-6E1D-C2E8-B1B9-13EF368F4047}"/>
              </a:ext>
            </a:extLst>
          </p:cNvPr>
          <p:cNvSpPr txBox="1"/>
          <p:nvPr/>
        </p:nvSpPr>
        <p:spPr>
          <a:xfrm>
            <a:off x="4568632" y="6593365"/>
            <a:ext cx="4509569" cy="253916"/>
          </a:xfrm>
          <a:prstGeom prst="rect">
            <a:avLst/>
          </a:prstGeom>
          <a:noFill/>
        </p:spPr>
        <p:txBody>
          <a:bodyPr wrap="none" rtlCol="0">
            <a:spAutoFit/>
          </a:bodyPr>
          <a:lstStyle/>
          <a:p>
            <a:pPr algn="r"/>
            <a:r>
              <a:rPr lang="ja-JP" altLang="ja-JP"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文部科学省</a:t>
            </a:r>
            <a:r>
              <a:rPr lang="ja-JP" altLang="en-US" sz="1050" kern="100" dirty="0">
                <a:solidFill>
                  <a:schemeClr val="bg1"/>
                </a:solidFill>
                <a:effectLst/>
                <a:latin typeface="Century" panose="02040604050505020304" pitchFamily="18" charset="0"/>
                <a:ea typeface="BIZ UDP明朝 Medium" panose="02020500000000000000" pitchFamily="18" charset="-128"/>
                <a:cs typeface="Times New Roman" panose="02020603050405020304" pitchFamily="18" charset="0"/>
              </a:rPr>
              <a:t>：</a:t>
            </a:r>
            <a:r>
              <a:rPr lang="ja-JP" altLang="ja-JP" sz="1050" dirty="0">
                <a:solidFill>
                  <a:schemeClr val="bg1"/>
                </a:solidFill>
                <a:effectLst/>
                <a:ea typeface="BIZ UDP明朝 Medium" panose="02020500000000000000" pitchFamily="18" charset="-128"/>
                <a:cs typeface="Times New Roman" panose="02020603050405020304" pitchFamily="18" charset="0"/>
              </a:rPr>
              <a:t>『訪問歯科衛生士育成のためのリカレント教育モデル構築事業』</a:t>
            </a:r>
            <a:endParaRPr kumimoji="1" lang="ja-JP" altLang="en-US" sz="1050" dirty="0">
              <a:solidFill>
                <a:schemeClr val="bg1"/>
              </a:solidFill>
            </a:endParaRPr>
          </a:p>
        </p:txBody>
      </p:sp>
      <p:sp>
        <p:nvSpPr>
          <p:cNvPr id="14" name="コンテンツ プレースホルダー 2">
            <a:extLst>
              <a:ext uri="{FF2B5EF4-FFF2-40B4-BE49-F238E27FC236}">
                <a16:creationId xmlns:a16="http://schemas.microsoft.com/office/drawing/2014/main" id="{F6B598F7-F4F8-F692-F007-1F65051AD903}"/>
              </a:ext>
            </a:extLst>
          </p:cNvPr>
          <p:cNvSpPr>
            <a:spLocks noGrp="1"/>
          </p:cNvSpPr>
          <p:nvPr>
            <p:ph idx="1"/>
          </p:nvPr>
        </p:nvSpPr>
        <p:spPr>
          <a:xfrm>
            <a:off x="149678" y="1429471"/>
            <a:ext cx="8226101" cy="352676"/>
          </a:xfrm>
        </p:spPr>
        <p:txBody>
          <a:bodyPr>
            <a:normAutofit fontScale="92500" lnSpcReduction="10000"/>
          </a:bodyPr>
          <a:lstStyle/>
          <a:p>
            <a:pPr marL="0" indent="0">
              <a:buNone/>
            </a:pPr>
            <a:r>
              <a:rPr lang="en-US" altLang="ja-JP" b="1" dirty="0"/>
              <a:t>STEP</a:t>
            </a:r>
            <a:r>
              <a:rPr lang="ja-JP" altLang="en-US" b="1" dirty="0"/>
              <a:t>１　思いを聴く　基本の接し方（視覚）</a:t>
            </a:r>
            <a:endParaRPr lang="en-US" altLang="ja-JP" b="1" dirty="0"/>
          </a:p>
        </p:txBody>
      </p:sp>
      <p:sp>
        <p:nvSpPr>
          <p:cNvPr id="6" name="正方形/長方形 5"/>
          <p:cNvSpPr/>
          <p:nvPr/>
        </p:nvSpPr>
        <p:spPr>
          <a:xfrm>
            <a:off x="628650" y="1930401"/>
            <a:ext cx="7486650" cy="3693319"/>
          </a:xfrm>
          <a:prstGeom prst="rect">
            <a:avLst/>
          </a:prstGeom>
        </p:spPr>
        <p:txBody>
          <a:bodyPr wrap="square">
            <a:spAutoFit/>
          </a:bodyPr>
          <a:lstStyle/>
          <a:p>
            <a:r>
              <a:rPr lang="ja-JP" altLang="en-US" dirty="0">
                <a:latin typeface="BIZ UDPゴシック" panose="020B0400000000000000" pitchFamily="50" charset="-128"/>
                <a:ea typeface="BIZ UDPゴシック" panose="020B0400000000000000" pitchFamily="50" charset="-128"/>
              </a:rPr>
              <a:t>　</a:t>
            </a:r>
            <a:r>
              <a:rPr lang="ja-JP" altLang="ja-JP" dirty="0">
                <a:latin typeface="BIZ UDPゴシック" panose="020B0400000000000000" pitchFamily="50" charset="-128"/>
                <a:ea typeface="BIZ UDPゴシック" panose="020B0400000000000000" pitchFamily="50" charset="-128"/>
              </a:rPr>
              <a:t>人は、笑顔の人を見ると幸せな気分になり、怒った顔を見ると不機嫌な気持ちになってしま</a:t>
            </a:r>
            <a:r>
              <a:rPr lang="ja-JP" altLang="en-US" dirty="0">
                <a:latin typeface="BIZ UDPゴシック" panose="020B0400000000000000" pitchFamily="50" charset="-128"/>
                <a:ea typeface="BIZ UDPゴシック" panose="020B0400000000000000" pitchFamily="50" charset="-128"/>
              </a:rPr>
              <a:t>います。</a:t>
            </a:r>
            <a:endParaRPr lang="en-US" altLang="ja-JP" dirty="0">
              <a:latin typeface="BIZ UDPゴシック" panose="020B0400000000000000" pitchFamily="50" charset="-128"/>
              <a:ea typeface="BIZ UDPゴシック" panose="020B0400000000000000" pitchFamily="50" charset="-128"/>
            </a:endParaRPr>
          </a:p>
          <a:p>
            <a:endParaRPr lang="en-US" altLang="ja-JP" dirty="0">
              <a:latin typeface="BIZ UDPゴシック" panose="020B0400000000000000" pitchFamily="50" charset="-128"/>
              <a:ea typeface="BIZ UDPゴシック" panose="020B0400000000000000" pitchFamily="50" charset="-128"/>
            </a:endParaRPr>
          </a:p>
          <a:p>
            <a:endParaRPr lang="en-US" altLang="ja-JP" dirty="0">
              <a:latin typeface="BIZ UDPゴシック" panose="020B0400000000000000" pitchFamily="50" charset="-128"/>
              <a:ea typeface="BIZ UDPゴシック" panose="020B0400000000000000" pitchFamily="50" charset="-128"/>
            </a:endParaRPr>
          </a:p>
          <a:p>
            <a:r>
              <a:rPr lang="ja-JP" altLang="en-US" dirty="0">
                <a:solidFill>
                  <a:srgbClr val="0070C0"/>
                </a:solidFill>
                <a:latin typeface="BIZ UDPゴシック" panose="020B0400000000000000" pitchFamily="50" charset="-128"/>
                <a:ea typeface="BIZ UDPゴシック" panose="020B0400000000000000" pitchFamily="50" charset="-128"/>
              </a:rPr>
              <a:t>　</a:t>
            </a:r>
            <a:r>
              <a:rPr lang="ja-JP" altLang="ja-JP" dirty="0">
                <a:solidFill>
                  <a:srgbClr val="0070C0"/>
                </a:solidFill>
                <a:latin typeface="BIZ UDPゴシック" panose="020B0400000000000000" pitchFamily="50" charset="-128"/>
                <a:ea typeface="BIZ UDPゴシック" panose="020B0400000000000000" pitchFamily="50" charset="-128"/>
              </a:rPr>
              <a:t>「ミラーニューロン」</a:t>
            </a:r>
            <a:endParaRPr lang="en-US" altLang="ja-JP" dirty="0">
              <a:solidFill>
                <a:srgbClr val="0070C0"/>
              </a:solidFill>
              <a:latin typeface="BIZ UDPゴシック" panose="020B0400000000000000" pitchFamily="50" charset="-128"/>
              <a:ea typeface="BIZ UDPゴシック" panose="020B0400000000000000" pitchFamily="50" charset="-128"/>
            </a:endParaRPr>
          </a:p>
          <a:p>
            <a:r>
              <a:rPr lang="ja-JP" altLang="en-US" dirty="0">
                <a:solidFill>
                  <a:srgbClr val="0070C0"/>
                </a:solidFill>
                <a:latin typeface="BIZ UDPゴシック" panose="020B0400000000000000" pitchFamily="50" charset="-128"/>
                <a:ea typeface="BIZ UDPゴシック" panose="020B0400000000000000" pitchFamily="50" charset="-128"/>
              </a:rPr>
              <a:t>　　　</a:t>
            </a:r>
            <a:r>
              <a:rPr lang="en-US" altLang="ja-JP" dirty="0">
                <a:solidFill>
                  <a:srgbClr val="0070C0"/>
                </a:solidFill>
                <a:latin typeface="BIZ UDPゴシック" panose="020B0400000000000000" pitchFamily="50" charset="-128"/>
                <a:ea typeface="BIZ UDPゴシック" panose="020B0400000000000000" pitchFamily="50" charset="-128"/>
              </a:rPr>
              <a:t>	</a:t>
            </a:r>
            <a:r>
              <a:rPr lang="ja-JP" altLang="en-US" dirty="0">
                <a:solidFill>
                  <a:srgbClr val="0070C0"/>
                </a:solidFill>
                <a:latin typeface="BIZ UDPゴシック" panose="020B0400000000000000" pitchFamily="50" charset="-128"/>
                <a:ea typeface="BIZ UDPゴシック" panose="020B0400000000000000" pitchFamily="50" charset="-128"/>
              </a:rPr>
              <a:t>他者の行動を「鏡」のように模倣・理解する神経。</a:t>
            </a:r>
            <a:endParaRPr lang="en-US" altLang="ja-JP" dirty="0">
              <a:solidFill>
                <a:srgbClr val="0070C0"/>
              </a:solidFill>
              <a:latin typeface="BIZ UDPゴシック" panose="020B0400000000000000" pitchFamily="50" charset="-128"/>
              <a:ea typeface="BIZ UDPゴシック" panose="020B0400000000000000" pitchFamily="50" charset="-128"/>
            </a:endParaRPr>
          </a:p>
          <a:p>
            <a:r>
              <a:rPr lang="en-US" altLang="ja-JP" dirty="0">
                <a:solidFill>
                  <a:srgbClr val="0070C0"/>
                </a:solidFill>
                <a:latin typeface="BIZ UDPゴシック" panose="020B0400000000000000" pitchFamily="50" charset="-128"/>
                <a:ea typeface="BIZ UDPゴシック" panose="020B0400000000000000" pitchFamily="50" charset="-128"/>
              </a:rPr>
              <a:t>	</a:t>
            </a:r>
            <a:r>
              <a:rPr lang="ja-JP" altLang="en-US" dirty="0">
                <a:solidFill>
                  <a:srgbClr val="0070C0"/>
                </a:solidFill>
                <a:latin typeface="BIZ UDPゴシック" panose="020B0400000000000000" pitchFamily="50" charset="-128"/>
                <a:ea typeface="BIZ UDPゴシック" panose="020B0400000000000000" pitchFamily="50" charset="-128"/>
              </a:rPr>
              <a:t>学習、模倣、共感、コミュニケーションなど、社会的な行動</a:t>
            </a:r>
            <a:r>
              <a:rPr lang="en-US" altLang="ja-JP" dirty="0">
                <a:solidFill>
                  <a:srgbClr val="0070C0"/>
                </a:solidFill>
                <a:latin typeface="BIZ UDPゴシック" panose="020B0400000000000000" pitchFamily="50" charset="-128"/>
                <a:ea typeface="BIZ UDPゴシック" panose="020B0400000000000000" pitchFamily="50" charset="-128"/>
              </a:rPr>
              <a:t>	</a:t>
            </a:r>
            <a:r>
              <a:rPr lang="ja-JP" altLang="en-US" dirty="0">
                <a:solidFill>
                  <a:srgbClr val="0070C0"/>
                </a:solidFill>
                <a:latin typeface="BIZ UDPゴシック" panose="020B0400000000000000" pitchFamily="50" charset="-128"/>
                <a:ea typeface="BIZ UDPゴシック" panose="020B0400000000000000" pitchFamily="50" charset="-128"/>
              </a:rPr>
              <a:t>の基盤と考えられている。</a:t>
            </a:r>
            <a:endParaRPr lang="en-US" altLang="ja-JP" dirty="0">
              <a:solidFill>
                <a:srgbClr val="0070C0"/>
              </a:solidFill>
              <a:latin typeface="BIZ UDPゴシック" panose="020B0400000000000000" pitchFamily="50" charset="-128"/>
              <a:ea typeface="BIZ UDPゴシック" panose="020B0400000000000000" pitchFamily="50" charset="-128"/>
            </a:endParaRPr>
          </a:p>
          <a:p>
            <a:endParaRPr lang="en-US" altLang="ja-JP" dirty="0">
              <a:latin typeface="BIZ UDPゴシック" panose="020B0400000000000000" pitchFamily="50" charset="-128"/>
              <a:ea typeface="BIZ UDPゴシック" panose="020B0400000000000000" pitchFamily="50" charset="-128"/>
            </a:endParaRPr>
          </a:p>
          <a:p>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　認知症が進行し相手が無反応でも</a:t>
            </a:r>
            <a:r>
              <a:rPr lang="ja-JP" altLang="ja-JP" dirty="0">
                <a:latin typeface="BIZ UDPゴシック" panose="020B0400000000000000" pitchFamily="50" charset="-128"/>
                <a:ea typeface="BIZ UDPゴシック" panose="020B0400000000000000" pitchFamily="50" charset="-128"/>
              </a:rPr>
              <a:t>、相手の目を見て笑顔で</a:t>
            </a:r>
            <a:r>
              <a:rPr lang="ja-JP" altLang="en-US" dirty="0">
                <a:latin typeface="BIZ UDPゴシック" panose="020B0400000000000000" pitchFamily="50" charset="-128"/>
                <a:ea typeface="BIZ UDPゴシック" panose="020B0400000000000000" pitchFamily="50" charset="-128"/>
              </a:rPr>
              <a:t>話しかけま</a:t>
            </a:r>
            <a:r>
              <a:rPr lang="ja-JP" altLang="ja-JP" dirty="0">
                <a:latin typeface="BIZ UDPゴシック" panose="020B0400000000000000" pitchFamily="50" charset="-128"/>
                <a:ea typeface="BIZ UDPゴシック" panose="020B0400000000000000" pitchFamily="50" charset="-128"/>
              </a:rPr>
              <a:t>しょう。</a:t>
            </a:r>
            <a:r>
              <a:rPr lang="ja-JP" altLang="en-US" dirty="0">
                <a:latin typeface="BIZ UDPゴシック" panose="020B0400000000000000" pitchFamily="50" charset="-128"/>
                <a:ea typeface="BIZ UDPゴシック" panose="020B0400000000000000" pitchFamily="50" charset="-128"/>
              </a:rPr>
              <a:t>相手の</a:t>
            </a:r>
            <a:r>
              <a:rPr lang="ja-JP" altLang="ja-JP" dirty="0">
                <a:latin typeface="BIZ UDPゴシック" panose="020B0400000000000000" pitchFamily="50" charset="-128"/>
                <a:ea typeface="BIZ UDPゴシック" panose="020B0400000000000000" pitchFamily="50" charset="-128"/>
              </a:rPr>
              <a:t>表情や視線を読</a:t>
            </a:r>
            <a:r>
              <a:rPr lang="ja-JP" altLang="en-US" dirty="0">
                <a:latin typeface="BIZ UDPゴシック" panose="020B0400000000000000" pitchFamily="50" charset="-128"/>
                <a:ea typeface="BIZ UDPゴシック" panose="020B0400000000000000" pitchFamily="50" charset="-128"/>
              </a:rPr>
              <a:t>むことができ</a:t>
            </a:r>
            <a:r>
              <a:rPr lang="ja-JP" altLang="ja-JP" dirty="0">
                <a:latin typeface="BIZ UDPゴシック" panose="020B0400000000000000" pitchFamily="50" charset="-128"/>
                <a:ea typeface="BIZ UDPゴシック" panose="020B0400000000000000" pitchFamily="50" charset="-128"/>
              </a:rPr>
              <a:t>、その人</a:t>
            </a:r>
            <a:r>
              <a:rPr lang="ja-JP" altLang="en-US" dirty="0">
                <a:latin typeface="BIZ UDPゴシック" panose="020B0400000000000000" pitchFamily="50" charset="-128"/>
                <a:ea typeface="BIZ UDPゴシック" panose="020B0400000000000000" pitchFamily="50" charset="-128"/>
              </a:rPr>
              <a:t>が</a:t>
            </a:r>
            <a:r>
              <a:rPr lang="ja-JP" altLang="ja-JP" dirty="0">
                <a:latin typeface="BIZ UDPゴシック" panose="020B0400000000000000" pitchFamily="50" charset="-128"/>
                <a:ea typeface="BIZ UDPゴシック" panose="020B0400000000000000" pitchFamily="50" charset="-128"/>
              </a:rPr>
              <a:t>発する情報を受け取ること</a:t>
            </a:r>
            <a:r>
              <a:rPr lang="ja-JP" altLang="en-US" dirty="0">
                <a:latin typeface="BIZ UDPゴシック" panose="020B0400000000000000" pitchFamily="50" charset="-128"/>
                <a:ea typeface="BIZ UDPゴシック" panose="020B0400000000000000" pitchFamily="50" charset="-128"/>
              </a:rPr>
              <a:t>が</a:t>
            </a:r>
            <a:r>
              <a:rPr lang="ja-JP" altLang="ja-JP" dirty="0">
                <a:latin typeface="BIZ UDPゴシック" panose="020B0400000000000000" pitchFamily="50" charset="-128"/>
                <a:ea typeface="BIZ UDPゴシック" panose="020B0400000000000000" pitchFamily="50" charset="-128"/>
              </a:rPr>
              <a:t>でき</a:t>
            </a:r>
            <a:r>
              <a:rPr lang="ja-JP" altLang="en-US" dirty="0">
                <a:latin typeface="BIZ UDPゴシック" panose="020B0400000000000000" pitchFamily="50" charset="-128"/>
                <a:ea typeface="BIZ UDPゴシック" panose="020B0400000000000000" pitchFamily="50" charset="-128"/>
              </a:rPr>
              <a:t>ます</a:t>
            </a:r>
            <a:r>
              <a:rPr lang="ja-JP" altLang="ja-JP" dirty="0">
                <a:latin typeface="BIZ UDPゴシック" panose="020B0400000000000000" pitchFamily="50" charset="-128"/>
                <a:ea typeface="BIZ UDPゴシック" panose="020B0400000000000000" pitchFamily="50" charset="-128"/>
              </a:rPr>
              <a:t>。</a:t>
            </a:r>
          </a:p>
        </p:txBody>
      </p:sp>
    </p:spTree>
    <p:extLst>
      <p:ext uri="{BB962C8B-B14F-4D97-AF65-F5344CB8AC3E}">
        <p14:creationId xmlns:p14="http://schemas.microsoft.com/office/powerpoint/2010/main" val="339562531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12962</TotalTime>
  <Words>12659</Words>
  <Application>Microsoft Office PowerPoint</Application>
  <PresentationFormat>画面に合わせる (4:3)</PresentationFormat>
  <Paragraphs>803</Paragraphs>
  <Slides>26</Slides>
  <Notes>26</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26</vt:i4>
      </vt:variant>
    </vt:vector>
  </HeadingPairs>
  <TitlesOfParts>
    <vt:vector size="35" baseType="lpstr">
      <vt:lpstr>BIZ UDPゴシック</vt:lpstr>
      <vt:lpstr>BIZ UDP明朝 Medium</vt:lpstr>
      <vt:lpstr>HG丸ｺﾞｼｯｸM-PRO</vt:lpstr>
      <vt:lpstr>游ゴシック</vt:lpstr>
      <vt:lpstr>游ゴシック Light</vt:lpstr>
      <vt:lpstr>游明朝</vt:lpstr>
      <vt:lpstr>Arial</vt:lpstr>
      <vt:lpstr>Century</vt:lpstr>
      <vt:lpstr>Office テーマ</vt:lpstr>
      <vt:lpstr>パーソン・センタード・ケア入門</vt:lpstr>
      <vt:lpstr>パーソン・センタード・ケア入門</vt:lpstr>
      <vt:lpstr>パーソン・センタード・ケア入門</vt:lpstr>
      <vt:lpstr>パーソン・センタード・ケア入門</vt:lpstr>
      <vt:lpstr>パーソン・センタード・ケア入門</vt:lpstr>
      <vt:lpstr>パーソン・センタード・ケア入門</vt:lpstr>
      <vt:lpstr>パーソン・センタード・ケア入門</vt:lpstr>
      <vt:lpstr>パーソン・センタード・ケア入門</vt:lpstr>
      <vt:lpstr>パーソン・センタード・ケア入門</vt:lpstr>
      <vt:lpstr>パーソン・センタード・ケア入門</vt:lpstr>
      <vt:lpstr>パーソン・センタード・ケア入門</vt:lpstr>
      <vt:lpstr>パーソン・センタード・ケア入門</vt:lpstr>
      <vt:lpstr>パーソン・センタード・ケア入門</vt:lpstr>
      <vt:lpstr>パーソン・センタード・ケア入門</vt:lpstr>
      <vt:lpstr>パーソン・センタード・ケア入門</vt:lpstr>
      <vt:lpstr>パーソン・センタード・ケア入門</vt:lpstr>
      <vt:lpstr>パーソン・センタード・ケア入門</vt:lpstr>
      <vt:lpstr>パーソン・センタード・ケア入門</vt:lpstr>
      <vt:lpstr>パーソン・センタード・ケア入門</vt:lpstr>
      <vt:lpstr>パーソン・センタード・ケア入門</vt:lpstr>
      <vt:lpstr>パーソン・センタード・ケア入門</vt:lpstr>
      <vt:lpstr>パーソン・センタード・ケア入門</vt:lpstr>
      <vt:lpstr>パーソン・センタード・ケア入門</vt:lpstr>
      <vt:lpstr>パーソン・センタード・ケア入門</vt:lpstr>
      <vt:lpstr>パーソン・センタード・ケア入門</vt:lpstr>
      <vt:lpstr>パーソン・センタード・ケア入門</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義歯管理</dc:title>
  <dc:creator/>
  <cp:lastModifiedBy>多恵 中村</cp:lastModifiedBy>
  <cp:revision>131</cp:revision>
  <cp:lastPrinted>2025-11-04T07:32:43Z</cp:lastPrinted>
  <dcterms:created xsi:type="dcterms:W3CDTF">2022-11-08T10:50:34Z</dcterms:created>
  <dcterms:modified xsi:type="dcterms:W3CDTF">2026-02-18T06:09:28Z</dcterms:modified>
</cp:coreProperties>
</file>