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761" r:id="rId2"/>
    <p:sldId id="807" r:id="rId3"/>
    <p:sldId id="806" r:id="rId4"/>
    <p:sldId id="808" r:id="rId5"/>
    <p:sldId id="809" r:id="rId6"/>
    <p:sldId id="763" r:id="rId7"/>
    <p:sldId id="764" r:id="rId8"/>
    <p:sldId id="803" r:id="rId9"/>
    <p:sldId id="805" r:id="rId10"/>
    <p:sldId id="804" r:id="rId11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50A0AF9-950F-4058-A691-8891904096B4}">
          <p14:sldIdLst>
            <p14:sldId id="761"/>
            <p14:sldId id="807"/>
            <p14:sldId id="806"/>
            <p14:sldId id="808"/>
            <p14:sldId id="809"/>
            <p14:sldId id="763"/>
            <p14:sldId id="764"/>
            <p14:sldId id="803"/>
            <p14:sldId id="805"/>
            <p14:sldId id="804"/>
          </p14:sldIdLst>
        </p14:section>
        <p14:section name="タイトルなしのセクション" id="{4CD9C193-7067-48E7-85E7-E1125E10666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B1CA"/>
    <a:srgbClr val="FF7171"/>
    <a:srgbClr val="C80000"/>
    <a:srgbClr val="FF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280" autoAdjust="0"/>
  </p:normalViewPr>
  <p:slideViewPr>
    <p:cSldViewPr snapToGrid="0" showGuides="1">
      <p:cViewPr varScale="1">
        <p:scale>
          <a:sx n="95" d="100"/>
          <a:sy n="95" d="100"/>
        </p:scale>
        <p:origin x="936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042"/>
    </p:cViewPr>
  </p:sorterViewPr>
  <p:notesViewPr>
    <p:cSldViewPr snapToGrid="0" showGuides="1">
      <p:cViewPr varScale="1">
        <p:scale>
          <a:sx n="74" d="100"/>
          <a:sy n="74" d="100"/>
        </p:scale>
        <p:origin x="3990" y="54"/>
      </p:cViewPr>
      <p:guideLst>
        <p:guide orient="horz" pos="3156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1" tIns="48301" rIns="96601" bIns="4830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6601" tIns="48301" rIns="96601" bIns="48301" rtlCol="0"/>
          <a:lstStyle>
            <a:lvl1pPr algn="r">
              <a:defRPr sz="1300"/>
            </a:lvl1pPr>
          </a:lstStyle>
          <a:p>
            <a:fld id="{DF1021E3-57E7-4FE4-AC44-4BDEFF500BF7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1" tIns="48301" rIns="96601" bIns="483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1" tIns="48301" rIns="96601" bIns="483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6601" tIns="48301" rIns="96601" bIns="4830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6601" tIns="48301" rIns="96601" bIns="48301" rtlCol="0" anchor="b"/>
          <a:lstStyle>
            <a:lvl1pPr algn="r">
              <a:defRPr sz="1300"/>
            </a:lvl1pPr>
          </a:lstStyle>
          <a:p>
            <a:fld id="{493915F9-5F26-4422-9AD2-5D267B6EAB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33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97086-E465-31DE-7E30-3B2F89D91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0D6BBC-89E5-C1D1-C0C0-9A1C1790E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4FE453-ACA5-DDC2-A2BF-BF1C8AF8F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B006-4A2F-4A90-AA3C-21AB863890A7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5B9CF0-A9E2-11E4-3B9F-06B3BCC4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3C35E5-B0DA-3C20-3A35-81D299B2B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8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FE7B18-EFCA-417C-78DA-1D7D35AD8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F14E6A-074F-A932-C9AA-8CDB194F8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50A86E-B967-872F-E90D-62BA3C8F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1EDC-F5DE-41AC-82D9-4138BD7DE78E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33A750-0B76-DE6C-CDA5-F73746C2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1CCC85-39EB-B8D5-047C-57D72F2EB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05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4C9A352-3BB4-174A-96A4-9DF6D92BEF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34A8FB-2F50-14E3-9191-E09700296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ABC91B-A836-3A07-48B6-0661FEEC3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BFCC4-BAD1-46EA-9F4C-4D1A61B3BFCF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92CAF2-05F5-B339-4DF7-AA9B75208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AD3E70-B652-A71C-09A9-F65E0A85A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90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094B04-1AF7-E781-3C4F-8CA8A669F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689D2F-08A4-A488-602A-9D2F2EBF5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FACCB2-183F-C95D-75C8-DEDEB23F7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356AF5-5793-48BF-2882-0994B77C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046B67-9856-0A4C-2ADB-67585D6D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6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A39987-61F9-3C19-3349-3D7EBF71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5908B5-F6FB-075A-5730-E61A9C66F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5EEF31-EBF5-4743-B32A-392CFCE5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88F99-6419-474A-8A28-CC18BF99F6CA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4AEA9-80BF-F571-07DA-AC06374FA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5E0F99-271B-0124-1DE3-10C22DAE2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4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C0D0FD-2D71-C225-25FC-C94E18C4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9C49B8-A536-3057-9F64-CEAF7B8126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156E44-F0C2-2EDF-7DDB-00CDC20E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F484F0-3B22-E662-7CE5-4B673CFE7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9E2E-72A8-4D80-80BF-3D7D5D3A35E0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9A6963-CB5A-C925-5B42-F1A315D0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16D7C8-9BFD-666D-B9F7-495B3D241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465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895617-E119-5678-1821-AB83A2A2C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E1138F-A28C-AB73-4DF9-8D37D898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5F34AC-25A7-2C49-698B-7B961427D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61D004-AD2D-B357-EDEC-5C5C67282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3235D76-A6BC-3DAF-D5A7-C6650D1CC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26CC1C1-8E8E-DC11-78BB-AA0D5ACF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6ED6-D816-4241-9190-F6F561807383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C3DEEF0-CDB0-C296-FAEE-371CD6FF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7F0946-5A66-4F88-80BF-C467F5C14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97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699821-84CF-215B-2083-96A5EDFD8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566104-7D03-F92F-21E9-6E9A5A389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29C8-D3A0-4613-9C74-C4EE775DCA20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D21A1D9-E267-A7BA-9392-5429F87AB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62978C1-56FB-1202-2D0D-58B192C7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12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96F5979-37BB-5141-3DA5-6C618106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4AD3-63B3-4079-8AF1-DC5DF5ACE12E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D7365FE-34C9-1405-B074-9CA6D2DC4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3907BF-9ABF-E1EE-5D4C-771DAF37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20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BD7A6A-128A-0E64-994B-A546EFCAD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0CC23A-80DF-BB5F-E73C-8D45C052B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F9581-072D-4AEE-5C1C-938CD2319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7C3DCB-2C04-EFEC-E43A-40A3F5D38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4A3D2-2941-43CF-9B6B-1E128C6F2577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AF185-52E6-B4F0-879E-0234B1E7F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4882BF-4211-A775-52EB-0E4C38BFE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1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8207F5-1A61-068D-63E8-8F69EC629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899C2E0-38CB-536F-61F2-37CA1FC5C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1AA8D1-4CD1-AABA-EA08-73D62B5EC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BC0FE8-B0D4-1DC2-930E-53A97E974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42CB-2393-491F-B196-BADC0E64FDC1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C06AAD-EB66-A301-6B51-40FD6DC5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E0EA85-A4AB-B97E-DB59-9C7D836D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21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E542AF0-15C4-7BE3-E29F-F4A7FC02B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3E0C98-B197-A8F5-C8FC-9796C24BE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9FBD25-7B8A-AA82-12B6-94A5F411A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9406E-5FCF-4146-8A51-3BEF77F02C07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533FC2-0B64-169A-1257-00B7A1174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BE15DB-700D-5867-8ADE-26D6B06DB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858C7-7B3D-4242-98FE-1F9BDE6F0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03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E15BF2-67F4-1BCE-9B34-F58DC4647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kumimoji="1"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5DB3E9-252E-6BF3-FD9F-BB314F84C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397217D-3D33-79C5-F47F-CC092BB5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974037B3-2673-B811-C94E-FEA66CB7DAB0}"/>
              </a:ext>
            </a:extLst>
          </p:cNvPr>
          <p:cNvSpPr txBox="1">
            <a:spLocks/>
          </p:cNvSpPr>
          <p:nvPr/>
        </p:nvSpPr>
        <p:spPr>
          <a:xfrm>
            <a:off x="1145883" y="3569988"/>
            <a:ext cx="6871278" cy="498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③食事の観察（ミールラウンド）実習</a:t>
            </a: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B7690CB0-694B-F0C4-F537-60510E8C6BB5}"/>
              </a:ext>
            </a:extLst>
          </p:cNvPr>
          <p:cNvSpPr txBox="1">
            <a:spLocks/>
          </p:cNvSpPr>
          <p:nvPr/>
        </p:nvSpPr>
        <p:spPr>
          <a:xfrm>
            <a:off x="1145883" y="4484388"/>
            <a:ext cx="6871278" cy="498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④食事後の口腔ケア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A95DEBEB-3AD9-1A71-9B16-C76F3ACAB6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タイトル 1">
            <a:extLst>
              <a:ext uri="{FF2B5EF4-FFF2-40B4-BE49-F238E27FC236}">
                <a16:creationId xmlns:a16="http://schemas.microsoft.com/office/drawing/2014/main" id="{6B63BB38-A887-0841-EAF6-8B68CC52A5F4}"/>
              </a:ext>
            </a:extLst>
          </p:cNvPr>
          <p:cNvSpPr txBox="1">
            <a:spLocks/>
          </p:cNvSpPr>
          <p:nvPr/>
        </p:nvSpPr>
        <p:spPr>
          <a:xfrm>
            <a:off x="1145883" y="5380315"/>
            <a:ext cx="6871278" cy="498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⑤多職種連携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7619675F-CA23-CCAB-DCE8-2BABAC380DDA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7B76B26-EB39-CBA7-A3D7-A5290D8E8463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528D2AE-8781-151B-AD7E-8F03DBF86BB2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7D41440-F646-1EE1-1A6F-82484E65D4C3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974037B3-2673-B811-C94E-FEA66CB7DAB0}"/>
              </a:ext>
            </a:extLst>
          </p:cNvPr>
          <p:cNvSpPr txBox="1">
            <a:spLocks/>
          </p:cNvSpPr>
          <p:nvPr/>
        </p:nvSpPr>
        <p:spPr>
          <a:xfrm>
            <a:off x="1145883" y="1799103"/>
            <a:ext cx="6871278" cy="498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①プロケア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B7690CB0-694B-F0C4-F537-60510E8C6BB5}"/>
              </a:ext>
            </a:extLst>
          </p:cNvPr>
          <p:cNvSpPr txBox="1">
            <a:spLocks/>
          </p:cNvSpPr>
          <p:nvPr/>
        </p:nvSpPr>
        <p:spPr>
          <a:xfrm>
            <a:off x="1145883" y="2713503"/>
            <a:ext cx="6871278" cy="498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②義歯清掃とデンチャープラーク</a:t>
            </a:r>
          </a:p>
        </p:txBody>
      </p:sp>
    </p:spTree>
    <p:extLst>
      <p:ext uri="{BB962C8B-B14F-4D97-AF65-F5344CB8AC3E}">
        <p14:creationId xmlns:p14="http://schemas.microsoft.com/office/powerpoint/2010/main" val="388789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843-15A7-E93F-E381-07C214742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5F3B40-1046-9470-04FE-D208669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F0393-F4A0-1467-A22C-7AAC03D1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BC89094-DF3F-D2FD-1C03-619B036EC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86B92F1-27C8-6D6D-169F-082C1AFB7850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A287C1C-B4D5-AA98-9AFD-B810CECCCCB8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2AB3DAE-7049-486A-1480-A251B6635AFB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CB9680-E8C5-6038-07C7-1107823FDF2E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2C40CC2-AE7F-90D4-0D64-BA514222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⑤多職種連携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A6469F02-4B96-17B5-002E-D0CE1D476630}"/>
              </a:ext>
            </a:extLst>
          </p:cNvPr>
          <p:cNvSpPr txBox="1">
            <a:spLocks/>
          </p:cNvSpPr>
          <p:nvPr/>
        </p:nvSpPr>
        <p:spPr>
          <a:xfrm>
            <a:off x="5961496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57350" y="2686050"/>
            <a:ext cx="3615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⑤多職種連携</a:t>
            </a:r>
            <a:r>
              <a:rPr kumimoji="1" lang="ja-JP" altLang="en-US" dirty="0"/>
              <a:t>の動画</a:t>
            </a:r>
            <a:endParaRPr kumimoji="1" lang="en-US" altLang="ja-JP" dirty="0"/>
          </a:p>
          <a:p>
            <a:r>
              <a:rPr lang="en-US" altLang="ja-JP" dirty="0"/>
              <a:t>https://youtu.be/geQKT3b0xAw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193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843-15A7-E93F-E381-07C214742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5F3B40-1046-9470-04FE-D208669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F0393-F4A0-1467-A22C-7AAC03D1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BC89094-DF3F-D2FD-1C03-619B036EC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86B92F1-27C8-6D6D-169F-082C1AFB7850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A287C1C-B4D5-AA98-9AFD-B810CECCCCB8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2AB3DAE-7049-486A-1480-A251B6635AFB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CB9680-E8C5-6038-07C7-1107823FDF2E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2C40CC2-AE7F-90D4-0D64-BA514222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①プロケア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A6469F02-4B96-17B5-002E-D0CE1D476630}"/>
              </a:ext>
            </a:extLst>
          </p:cNvPr>
          <p:cNvSpPr txBox="1">
            <a:spLocks/>
          </p:cNvSpPr>
          <p:nvPr/>
        </p:nvSpPr>
        <p:spPr>
          <a:xfrm>
            <a:off x="5961496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57350" y="2686050"/>
            <a:ext cx="3509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①プロケアの動画</a:t>
            </a:r>
            <a:endParaRPr kumimoji="1" lang="en-US" altLang="ja-JP" dirty="0"/>
          </a:p>
          <a:p>
            <a:r>
              <a:rPr lang="en-US" altLang="ja-JP" dirty="0"/>
              <a:t>https://youtu.be/pzd05kdS9AA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261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D4C3-F596-DD24-74F2-A81D26ABA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F763B1-7A3C-F8A3-07C2-3E1A7DFB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5A1F13-84EF-A5BC-3E51-C4944A9F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3</a:t>
            </a:fld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BEDD29-6525-0C84-9180-051DB8084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0EC18B-2F4E-0987-DB5E-0D1DAD9280F9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9CA4943-9F0B-2ABC-EAD3-8F8A2A13E9B9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C2EAC5E-D05C-2AAA-9449-E533033065DA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5C17AA-29BB-7672-E4CC-33F13B08B7B1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98A3CD2-A1DB-ACAC-2F04-8C321464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①プロケア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73F80C1-6358-B545-983B-DF167273D370}"/>
              </a:ext>
            </a:extLst>
          </p:cNvPr>
          <p:cNvSpPr txBox="1">
            <a:spLocks/>
          </p:cNvSpPr>
          <p:nvPr/>
        </p:nvSpPr>
        <p:spPr>
          <a:xfrm>
            <a:off x="6100619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867543" y="1655226"/>
            <a:ext cx="7276457" cy="55947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次のプロケアの動画からあなたが気づいたことを書いてください。</a:t>
            </a:r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ja-JP" altLang="en-US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05395" y="1552836"/>
            <a:ext cx="1132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ワーク</a:t>
            </a:r>
            <a:endParaRPr lang="ja-JP" altLang="en-US" sz="2800" dirty="0">
              <a:solidFill>
                <a:srgbClr val="C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05395" y="2919020"/>
            <a:ext cx="8386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solidFill>
                  <a:srgbClr val="C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GW</a:t>
            </a:r>
            <a:endParaRPr lang="ja-JP" altLang="en-US" sz="2800" dirty="0">
              <a:solidFill>
                <a:srgbClr val="C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867543" y="3026826"/>
            <a:ext cx="7276457" cy="55947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二人一組になり、ケアを行い合います。</a:t>
            </a:r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2518174" y="3611449"/>
            <a:ext cx="4233076" cy="55947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ja-JP" altLang="en-US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2365774" y="4465941"/>
            <a:ext cx="5758318" cy="7270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少しでも苦しさや痛さを感じたら、「苦しい」「痛い」と言い、苦痛を感じないケア方法を見つけてください。</a:t>
            </a:r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2365774" y="5276837"/>
            <a:ext cx="5758318" cy="7270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少しでも不快を感じたら、「ストップ」と言い、不快さを感じないケアの方法を見つけてください。</a:t>
            </a:r>
            <a:endParaRPr lang="en-US" altLang="ja-JP" sz="20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2365774" y="3493158"/>
            <a:ext cx="5758318" cy="7270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「苦痛」や「不快」を体感する実習です。</a:t>
            </a:r>
            <a:endParaRPr lang="en-US" altLang="ja-JP" sz="2000" b="1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0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遠慮せずにはっきり苦痛や不快をペアに伝えましょう。</a:t>
            </a:r>
            <a:endParaRPr lang="en-US" altLang="ja-JP" sz="2000" b="1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420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843-15A7-E93F-E381-07C214742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5F3B40-1046-9470-04FE-D208669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F0393-F4A0-1467-A22C-7AAC03D1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BC89094-DF3F-D2FD-1C03-619B036EC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86B92F1-27C8-6D6D-169F-082C1AFB7850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A287C1C-B4D5-AA98-9AFD-B810CECCCCB8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2AB3DAE-7049-486A-1480-A251B6635AFB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CB9680-E8C5-6038-07C7-1107823FDF2E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2C40CC2-AE7F-90D4-0D64-BA514222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②デンチャープラーク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A6469F02-4B96-17B5-002E-D0CE1D476630}"/>
              </a:ext>
            </a:extLst>
          </p:cNvPr>
          <p:cNvSpPr txBox="1">
            <a:spLocks/>
          </p:cNvSpPr>
          <p:nvPr/>
        </p:nvSpPr>
        <p:spPr>
          <a:xfrm>
            <a:off x="5961496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57350" y="2686050"/>
            <a:ext cx="3528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②デンチャープラーク</a:t>
            </a:r>
            <a:r>
              <a:rPr kumimoji="1" lang="ja-JP" altLang="en-US" dirty="0"/>
              <a:t>の動画</a:t>
            </a:r>
            <a:endParaRPr kumimoji="1" lang="en-US" altLang="ja-JP" dirty="0"/>
          </a:p>
          <a:p>
            <a:r>
              <a:rPr lang="en-US" altLang="ja-JP" dirty="0"/>
              <a:t>https://youtu.be/5Lf1QHoFiYw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549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D4C3-F596-DD24-74F2-A81D26ABA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F763B1-7A3C-F8A3-07C2-3E1A7DFB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5A1F13-84EF-A5BC-3E51-C4944A9F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BEDD29-6525-0C84-9180-051DB8084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0EC18B-2F4E-0987-DB5E-0D1DAD9280F9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9CA4943-9F0B-2ABC-EAD3-8F8A2A13E9B9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C2EAC5E-D05C-2AAA-9449-E533033065DA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5C17AA-29BB-7672-E4CC-33F13B08B7B1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98A3CD2-A1DB-ACAC-2F04-8C321464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②義歯の清掃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73F80C1-6358-B545-983B-DF167273D370}"/>
              </a:ext>
            </a:extLst>
          </p:cNvPr>
          <p:cNvSpPr txBox="1">
            <a:spLocks/>
          </p:cNvSpPr>
          <p:nvPr/>
        </p:nvSpPr>
        <p:spPr>
          <a:xfrm>
            <a:off x="6100619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536467" y="1602646"/>
            <a:ext cx="7276457" cy="12850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義歯ブラシの使い方と義歯の手入れについて、患者さんや介護者が一目でわかるようなイラストポスターを作ってください。（</a:t>
            </a:r>
            <a:r>
              <a:rPr lang="en-US" altLang="ja-JP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A</a:t>
            </a:r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３サイズ）</a:t>
            </a:r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ja-JP" altLang="en-US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05395" y="1552836"/>
            <a:ext cx="8386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solidFill>
                  <a:srgbClr val="C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GW</a:t>
            </a:r>
            <a:endParaRPr lang="ja-JP" altLang="en-US" sz="2800" dirty="0">
              <a:solidFill>
                <a:srgbClr val="C0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23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843-15A7-E93F-E381-07C214742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5F3B40-1046-9470-04FE-D208669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F0393-F4A0-1467-A22C-7AAC03D1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BC89094-DF3F-D2FD-1C03-619B036EC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86B92F1-27C8-6D6D-169F-082C1AFB7850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A287C1C-B4D5-AA98-9AFD-B810CECCCCB8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2AB3DAE-7049-486A-1480-A251B6635AFB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CB9680-E8C5-6038-07C7-1107823FDF2E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2C40CC2-AE7F-90D4-0D64-BA514222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食事の観察</a:t>
            </a: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A6469F02-4B96-17B5-002E-D0CE1D476630}"/>
              </a:ext>
            </a:extLst>
          </p:cNvPr>
          <p:cNvSpPr txBox="1">
            <a:spLocks/>
          </p:cNvSpPr>
          <p:nvPr/>
        </p:nvSpPr>
        <p:spPr>
          <a:xfrm>
            <a:off x="5961496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57350" y="2686050"/>
            <a:ext cx="3499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③食事</a:t>
            </a:r>
            <a:r>
              <a:rPr kumimoji="1" lang="ja-JP" altLang="en-US" dirty="0"/>
              <a:t>の動画</a:t>
            </a:r>
            <a:endParaRPr kumimoji="1" lang="en-US" altLang="ja-JP" dirty="0"/>
          </a:p>
          <a:p>
            <a:r>
              <a:rPr lang="en-US" altLang="ja-JP" dirty="0"/>
              <a:t>https://youtu.be/-e3MiT-VeEY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3226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D4C3-F596-DD24-74F2-A81D26ABA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F763B1-7A3C-F8A3-07C2-3E1A7DFB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5A1F13-84EF-A5BC-3E51-C4944A9F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BEDD29-6525-0C84-9180-051DB8084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0EC18B-2F4E-0987-DB5E-0D1DAD9280F9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9CA4943-9F0B-2ABC-EAD3-8F8A2A13E9B9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C2EAC5E-D05C-2AAA-9449-E533033065DA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5C17AA-29BB-7672-E4CC-33F13B08B7B1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98A3CD2-A1DB-ACAC-2F04-8C321464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食事の観察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73F80C1-6358-B545-983B-DF167273D370}"/>
              </a:ext>
            </a:extLst>
          </p:cNvPr>
          <p:cNvSpPr txBox="1">
            <a:spLocks/>
          </p:cNvSpPr>
          <p:nvPr/>
        </p:nvSpPr>
        <p:spPr>
          <a:xfrm>
            <a:off x="6100619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657350" y="1796074"/>
            <a:ext cx="7420851" cy="9108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施設入所者の食事の様子を観察し（ミールラウンド）、ミールラウンド票に記入してください。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3637" y="1864769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実習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657350" y="3069682"/>
            <a:ext cx="7420851" cy="9108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その後、グループで気が付いたことを発表しあい、改善案をまとめてください。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73047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843-15A7-E93F-E381-07C214742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5F3B40-1046-9470-04FE-D208669E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FF0393-F4A0-1467-A22C-7AAC03D1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BC89094-DF3F-D2FD-1C03-619B036EC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86B92F1-27C8-6D6D-169F-082C1AFB7850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A287C1C-B4D5-AA98-9AFD-B810CECCCCB8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2AB3DAE-7049-486A-1480-A251B6635AFB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0CB9680-E8C5-6038-07C7-1107823FDF2E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B2C40CC2-AE7F-90D4-0D64-BA514222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④食後の口腔ケア</a:t>
            </a:r>
            <a:endParaRPr kumimoji="1" lang="ja-JP" altLang="en-US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A6469F02-4B96-17B5-002E-D0CE1D476630}"/>
              </a:ext>
            </a:extLst>
          </p:cNvPr>
          <p:cNvSpPr txBox="1">
            <a:spLocks/>
          </p:cNvSpPr>
          <p:nvPr/>
        </p:nvSpPr>
        <p:spPr>
          <a:xfrm>
            <a:off x="5961496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57350" y="2686050"/>
            <a:ext cx="34724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④食事後の口腔ケア</a:t>
            </a:r>
            <a:r>
              <a:rPr kumimoji="1" lang="ja-JP" altLang="en-US" dirty="0"/>
              <a:t>の動画</a:t>
            </a:r>
            <a:endParaRPr kumimoji="1" lang="en-US" altLang="ja-JP" dirty="0"/>
          </a:p>
          <a:p>
            <a:r>
              <a:rPr lang="en-US" altLang="ja-JP" dirty="0"/>
              <a:t>https://youtu.be/3LewFftDRIA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252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CD4C3-F596-DD24-74F2-A81D26ABA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F763B1-7A3C-F8A3-07C2-3E1A7DFB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B88FC-793C-4CFD-BF61-6BE2C4D47015}" type="datetime1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D5A1F13-84EF-A5BC-3E51-C4944A9FF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58C7-7B3D-4242-98FE-1F9BDE6F0F1F}" type="slidenum">
              <a:rPr kumimoji="1" lang="ja-JP" altLang="en-US" smtClean="0"/>
              <a:t>9</a:t>
            </a:fld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BEDD29-6525-0C84-9180-051DB8084A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5" y="66820"/>
            <a:ext cx="1143143" cy="11431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0EC18B-2F4E-0987-DB5E-0D1DAD9280F9}"/>
              </a:ext>
            </a:extLst>
          </p:cNvPr>
          <p:cNvCxnSpPr/>
          <p:nvPr/>
        </p:nvCxnSpPr>
        <p:spPr>
          <a:xfrm>
            <a:off x="1071416" y="1108364"/>
            <a:ext cx="694574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9CA4943-9F0B-2ABC-EAD3-8F8A2A13E9B9}"/>
              </a:ext>
            </a:extLst>
          </p:cNvPr>
          <p:cNvSpPr/>
          <p:nvPr/>
        </p:nvSpPr>
        <p:spPr>
          <a:xfrm>
            <a:off x="0" y="6428509"/>
            <a:ext cx="9144000" cy="429491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C2EAC5E-D05C-2AAA-9449-E533033065DA}"/>
              </a:ext>
            </a:extLst>
          </p:cNvPr>
          <p:cNvSpPr/>
          <p:nvPr/>
        </p:nvSpPr>
        <p:spPr>
          <a:xfrm>
            <a:off x="0" y="6234545"/>
            <a:ext cx="9144000" cy="138546"/>
          </a:xfrm>
          <a:prstGeom prst="rect">
            <a:avLst/>
          </a:prstGeom>
          <a:solidFill>
            <a:srgbClr val="FF717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5C17AA-29BB-7672-E4CC-33F13B08B7B1}"/>
              </a:ext>
            </a:extLst>
          </p:cNvPr>
          <p:cNvSpPr txBox="1"/>
          <p:nvPr/>
        </p:nvSpPr>
        <p:spPr>
          <a:xfrm>
            <a:off x="4568632" y="6593365"/>
            <a:ext cx="450956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文部科学省</a:t>
            </a:r>
            <a:r>
              <a:rPr lang="ja-JP" altLang="en-US" sz="1050" kern="100" dirty="0">
                <a:solidFill>
                  <a:schemeClr val="bg1"/>
                </a:solidFill>
                <a:effectLst/>
                <a:latin typeface="Century" panose="02040604050505020304" pitchFamily="18" charset="0"/>
                <a:ea typeface="BIZ UDP明朝 Medium" panose="02020500000000000000" pitchFamily="18" charset="-128"/>
                <a:cs typeface="Times New Roman" panose="02020603050405020304" pitchFamily="18" charset="0"/>
              </a:rPr>
              <a:t>：</a:t>
            </a:r>
            <a:r>
              <a:rPr lang="ja-JP" altLang="ja-JP" sz="1050" dirty="0">
                <a:solidFill>
                  <a:schemeClr val="bg1"/>
                </a:solidFill>
                <a:effectLst/>
                <a:ea typeface="BIZ UDP明朝 Medium" panose="02020500000000000000" pitchFamily="18" charset="-128"/>
                <a:cs typeface="Times New Roman" panose="02020603050405020304" pitchFamily="18" charset="0"/>
              </a:rPr>
              <a:t>『訪問歯科衛生士育成のためのリカレント教育モデル構築事業』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98A3CD2-A1DB-ACAC-2F04-8C321464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328" y="286328"/>
            <a:ext cx="5005532" cy="886827"/>
          </a:xfrm>
        </p:spPr>
        <p:txBody>
          <a:bodyPr>
            <a:normAutofit/>
          </a:bodyPr>
          <a:lstStyle/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④食後</a:t>
            </a:r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の口腔ケア</a:t>
            </a: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73F80C1-6358-B545-983B-DF167273D370}"/>
              </a:ext>
            </a:extLst>
          </p:cNvPr>
          <p:cNvSpPr txBox="1">
            <a:spLocks/>
          </p:cNvSpPr>
          <p:nvPr/>
        </p:nvSpPr>
        <p:spPr>
          <a:xfrm>
            <a:off x="6100619" y="715819"/>
            <a:ext cx="2553854" cy="36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訪問歯科の流れ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Ⅲ</a:t>
            </a:r>
            <a:endParaRPr lang="ja-JP" altLang="en-US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272F2414-D5C8-6BC1-5EDB-8AF632B41463}"/>
              </a:ext>
            </a:extLst>
          </p:cNvPr>
          <p:cNvSpPr txBox="1">
            <a:spLocks/>
          </p:cNvSpPr>
          <p:nvPr/>
        </p:nvSpPr>
        <p:spPr>
          <a:xfrm>
            <a:off x="1723149" y="1544286"/>
            <a:ext cx="7420851" cy="2231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２人１組になって、介助者と患者を交替して体験します。</a:t>
            </a:r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「車いすに座ったまま洗面台でうがいと歯磨きをする」</a:t>
            </a:r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①動かせる手は利き手でない方の手です</a:t>
            </a:r>
            <a:endParaRPr lang="en-US" altLang="ja-JP" sz="24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②左膝を曲げずに、左足はつっぱったままにします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3637" y="1429471"/>
            <a:ext cx="11256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ワーク</a:t>
            </a:r>
            <a:endParaRPr lang="ja-JP" altLang="en-US" sz="2800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3097" y="4146972"/>
            <a:ext cx="7457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chemeClr val="accent1">
                    <a:lumMod val="75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介助のときに気を付けることをまとめてください</a:t>
            </a:r>
            <a:endParaRPr lang="en-US" altLang="ja-JP" sz="2800" b="1" dirty="0">
              <a:solidFill>
                <a:schemeClr val="accent1">
                  <a:lumMod val="75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802336" y="4980841"/>
            <a:ext cx="74570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患者の痛みや不自由さは、同じ体験をしないとわかりません</a:t>
            </a:r>
            <a:endParaRPr lang="en-US" altLang="ja-JP" sz="2800" b="1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4177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11972</TotalTime>
  <Words>599</Words>
  <Application>Microsoft Office PowerPoint</Application>
  <PresentationFormat>画面に合わせる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BIZ UDP明朝 Medium</vt:lpstr>
      <vt:lpstr>HG丸ｺﾞｼｯｸM-PRO</vt:lpstr>
      <vt:lpstr>游ゴシック</vt:lpstr>
      <vt:lpstr>游ゴシック Light</vt:lpstr>
      <vt:lpstr>Arial</vt:lpstr>
      <vt:lpstr>Century</vt:lpstr>
      <vt:lpstr>Office テーマ</vt:lpstr>
      <vt:lpstr>訪問歯科の流れⅢ</vt:lpstr>
      <vt:lpstr>①プロケア</vt:lpstr>
      <vt:lpstr>①プロケア</vt:lpstr>
      <vt:lpstr>②デンチャープラーク</vt:lpstr>
      <vt:lpstr>②義歯の清掃</vt:lpstr>
      <vt:lpstr>③食事の観察</vt:lpstr>
      <vt:lpstr>③食事の観察</vt:lpstr>
      <vt:lpstr>④食後の口腔ケア</vt:lpstr>
      <vt:lpstr>④食後の口腔ケア</vt:lpstr>
      <vt:lpstr>⑤多職種連携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前田幸子　女性 昭和20年11月5日生まれ</dc:title>
  <dc:creator>Rie</dc:creator>
  <cp:lastModifiedBy>多恵 中村</cp:lastModifiedBy>
  <cp:revision>85</cp:revision>
  <cp:lastPrinted>2024-03-04T06:21:24Z</cp:lastPrinted>
  <dcterms:created xsi:type="dcterms:W3CDTF">2022-11-08T10:50:34Z</dcterms:created>
  <dcterms:modified xsi:type="dcterms:W3CDTF">2026-02-18T06:06:53Z</dcterms:modified>
</cp:coreProperties>
</file>