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9"/>
  </p:notesMasterIdLst>
  <p:sldIdLst>
    <p:sldId id="827" r:id="rId2"/>
    <p:sldId id="828" r:id="rId3"/>
    <p:sldId id="829" r:id="rId4"/>
    <p:sldId id="830" r:id="rId5"/>
    <p:sldId id="831" r:id="rId6"/>
    <p:sldId id="832" r:id="rId7"/>
    <p:sldId id="833" r:id="rId8"/>
  </p:sldIdLst>
  <p:sldSz cx="9144000" cy="6858000" type="screen4x3"/>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C50A0AF9-950F-4058-A691-8891904096B4}">
          <p14:sldIdLst>
            <p14:sldId id="827"/>
            <p14:sldId id="828"/>
            <p14:sldId id="829"/>
            <p14:sldId id="830"/>
            <p14:sldId id="831"/>
            <p14:sldId id="832"/>
          </p14:sldIdLst>
        </p14:section>
        <p14:section name="タイトルなしのセクション" id="{4CD9C193-7067-48E7-85E7-E1125E10666C}">
          <p14:sldIdLst>
            <p14:sldId id="833"/>
          </p14:sldIdLst>
        </p14:section>
      </p14:sectionLst>
    </p:ext>
    <p:ext uri="{EFAFB233-063F-42B5-8137-9DF3F51BA10A}">
      <p15:sldGuideLst xmlns:p15="http://schemas.microsoft.com/office/powerpoint/2012/main">
        <p15:guide id="1" orient="horz" pos="2183"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6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B1CA"/>
    <a:srgbClr val="FF7171"/>
    <a:srgbClr val="C80000"/>
    <a:srgbClr val="FF99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1" autoAdjust="0"/>
    <p:restoredTop sz="94280" autoAdjust="0"/>
  </p:normalViewPr>
  <p:slideViewPr>
    <p:cSldViewPr snapToGrid="0" showGuides="1">
      <p:cViewPr varScale="1">
        <p:scale>
          <a:sx n="95" d="100"/>
          <a:sy n="95" d="100"/>
        </p:scale>
        <p:origin x="936" y="72"/>
      </p:cViewPr>
      <p:guideLst>
        <p:guide orient="horz" pos="2183"/>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2042"/>
    </p:cViewPr>
  </p:sorterViewPr>
  <p:notesViewPr>
    <p:cSldViewPr snapToGrid="0" showGuides="1">
      <p:cViewPr varScale="1">
        <p:scale>
          <a:sx n="74" d="100"/>
          <a:sy n="74" d="100"/>
        </p:scale>
        <p:origin x="3990" y="54"/>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676"/>
          </a:xfrm>
          <a:prstGeom prst="rect">
            <a:avLst/>
          </a:prstGeom>
        </p:spPr>
        <p:txBody>
          <a:bodyPr vert="horz" lIns="96601" tIns="48301" rIns="96601" bIns="48301"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9" y="0"/>
            <a:ext cx="2984871" cy="502676"/>
          </a:xfrm>
          <a:prstGeom prst="rect">
            <a:avLst/>
          </a:prstGeom>
        </p:spPr>
        <p:txBody>
          <a:bodyPr vert="horz" lIns="96601" tIns="48301" rIns="96601" bIns="48301" rtlCol="0"/>
          <a:lstStyle>
            <a:lvl1pPr algn="r">
              <a:defRPr sz="1300"/>
            </a:lvl1pPr>
          </a:lstStyle>
          <a:p>
            <a:fld id="{DF1021E3-57E7-4FE4-AC44-4BDEFF500BF7}" type="datetimeFigureOut">
              <a:rPr kumimoji="1" lang="ja-JP" altLang="en-US" smtClean="0"/>
              <a:t>2026/2/18</a:t>
            </a:fld>
            <a:endParaRPr kumimoji="1" lang="ja-JP" altLang="en-US"/>
          </a:p>
        </p:txBody>
      </p:sp>
      <p:sp>
        <p:nvSpPr>
          <p:cNvPr id="4" name="スライド イメージ プレースホルダー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01" tIns="48301" rIns="96601" bIns="48301" rtlCol="0" anchor="ctr"/>
          <a:lstStyle/>
          <a:p>
            <a:endParaRPr lang="ja-JP" altLang="en-US"/>
          </a:p>
        </p:txBody>
      </p:sp>
      <p:sp>
        <p:nvSpPr>
          <p:cNvPr id="5" name="ノート プレースホルダー 4"/>
          <p:cNvSpPr>
            <a:spLocks noGrp="1"/>
          </p:cNvSpPr>
          <p:nvPr>
            <p:ph type="body" sz="quarter" idx="3"/>
          </p:nvPr>
        </p:nvSpPr>
        <p:spPr>
          <a:xfrm>
            <a:off x="688817" y="4821506"/>
            <a:ext cx="5510530" cy="3944868"/>
          </a:xfrm>
          <a:prstGeom prst="rect">
            <a:avLst/>
          </a:prstGeom>
        </p:spPr>
        <p:txBody>
          <a:bodyPr vert="horz" lIns="96601" tIns="48301" rIns="96601" bIns="4830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6040"/>
            <a:ext cx="2984871" cy="502675"/>
          </a:xfrm>
          <a:prstGeom prst="rect">
            <a:avLst/>
          </a:prstGeom>
        </p:spPr>
        <p:txBody>
          <a:bodyPr vert="horz" lIns="96601" tIns="48301" rIns="96601" bIns="48301"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9" y="9516040"/>
            <a:ext cx="2984871" cy="502675"/>
          </a:xfrm>
          <a:prstGeom prst="rect">
            <a:avLst/>
          </a:prstGeom>
        </p:spPr>
        <p:txBody>
          <a:bodyPr vert="horz" lIns="96601" tIns="48301" rIns="96601" bIns="48301" rtlCol="0" anchor="b"/>
          <a:lstStyle>
            <a:lvl1pPr algn="r">
              <a:defRPr sz="1300"/>
            </a:lvl1pPr>
          </a:lstStyle>
          <a:p>
            <a:fld id="{493915F9-5F26-4422-9AD2-5D267B6EAB83}" type="slidenum">
              <a:rPr kumimoji="1" lang="ja-JP" altLang="en-US" smtClean="0"/>
              <a:t>‹#›</a:t>
            </a:fld>
            <a:endParaRPr kumimoji="1" lang="ja-JP" altLang="en-US"/>
          </a:p>
        </p:txBody>
      </p:sp>
    </p:spTree>
    <p:extLst>
      <p:ext uri="{BB962C8B-B14F-4D97-AF65-F5344CB8AC3E}">
        <p14:creationId xmlns:p14="http://schemas.microsoft.com/office/powerpoint/2010/main" val="363633785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697086-E465-31DE-7E30-3B2F89D912B2}"/>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E0D6BBC-89E5-C1D1-C0C0-9A1C1790EE92}"/>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D94FE453-ACA5-DDC2-A2BF-BF1C8AF8FD8A}"/>
              </a:ext>
            </a:extLst>
          </p:cNvPr>
          <p:cNvSpPr>
            <a:spLocks noGrp="1"/>
          </p:cNvSpPr>
          <p:nvPr>
            <p:ph type="dt" sz="half" idx="10"/>
          </p:nvPr>
        </p:nvSpPr>
        <p:spPr/>
        <p:txBody>
          <a:bodyPr/>
          <a:lstStyle/>
          <a:p>
            <a:fld id="{A99FB006-4A2F-4A90-AA3C-21AB863890A7}" type="datetime1">
              <a:rPr kumimoji="1" lang="ja-JP" altLang="en-US" smtClean="0"/>
              <a:t>2026/2/18</a:t>
            </a:fld>
            <a:endParaRPr kumimoji="1" lang="ja-JP" altLang="en-US"/>
          </a:p>
        </p:txBody>
      </p:sp>
      <p:sp>
        <p:nvSpPr>
          <p:cNvPr id="5" name="フッター プレースホルダー 4">
            <a:extLst>
              <a:ext uri="{FF2B5EF4-FFF2-40B4-BE49-F238E27FC236}">
                <a16:creationId xmlns:a16="http://schemas.microsoft.com/office/drawing/2014/main" id="{F85B9CF0-A9E2-11E4-3B9F-06B3BCC4CA6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73C35E5-B0DA-3C20-3A35-81D299B2B649}"/>
              </a:ext>
            </a:extLst>
          </p:cNvPr>
          <p:cNvSpPr>
            <a:spLocks noGrp="1"/>
          </p:cNvSpPr>
          <p:nvPr>
            <p:ph type="sldNum" sz="quarter" idx="12"/>
          </p:nvPr>
        </p:nvSpPr>
        <p:spPr/>
        <p:txBody>
          <a:bodyPr/>
          <a:lstStyle/>
          <a:p>
            <a:fld id="{A1E858C7-7B3D-4242-98FE-1F9BDE6F0F1F}" type="slidenum">
              <a:rPr kumimoji="1" lang="ja-JP" altLang="en-US" smtClean="0"/>
              <a:t>‹#›</a:t>
            </a:fld>
            <a:endParaRPr kumimoji="1" lang="ja-JP" altLang="en-US"/>
          </a:p>
        </p:txBody>
      </p:sp>
    </p:spTree>
    <p:extLst>
      <p:ext uri="{BB962C8B-B14F-4D97-AF65-F5344CB8AC3E}">
        <p14:creationId xmlns:p14="http://schemas.microsoft.com/office/powerpoint/2010/main" val="2742486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FE7B18-EFCA-417C-78DA-1D7D35AD8DD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BF14E6A-074F-A932-C9AA-8CDB194F899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50A86E-B967-872F-E90D-62BA3C8F8896}"/>
              </a:ext>
            </a:extLst>
          </p:cNvPr>
          <p:cNvSpPr>
            <a:spLocks noGrp="1"/>
          </p:cNvSpPr>
          <p:nvPr>
            <p:ph type="dt" sz="half" idx="10"/>
          </p:nvPr>
        </p:nvSpPr>
        <p:spPr/>
        <p:txBody>
          <a:bodyPr/>
          <a:lstStyle/>
          <a:p>
            <a:fld id="{C7831EDC-F5DE-41AC-82D9-4138BD7DE78E}" type="datetime1">
              <a:rPr kumimoji="1" lang="ja-JP" altLang="en-US" smtClean="0"/>
              <a:t>2026/2/18</a:t>
            </a:fld>
            <a:endParaRPr kumimoji="1" lang="ja-JP" altLang="en-US"/>
          </a:p>
        </p:txBody>
      </p:sp>
      <p:sp>
        <p:nvSpPr>
          <p:cNvPr id="5" name="フッター プレースホルダー 4">
            <a:extLst>
              <a:ext uri="{FF2B5EF4-FFF2-40B4-BE49-F238E27FC236}">
                <a16:creationId xmlns:a16="http://schemas.microsoft.com/office/drawing/2014/main" id="{E733A750-0B76-DE6C-CDA5-F73746C210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41CCC85-39EB-B8D5-047C-57D72F2EBAC8}"/>
              </a:ext>
            </a:extLst>
          </p:cNvPr>
          <p:cNvSpPr>
            <a:spLocks noGrp="1"/>
          </p:cNvSpPr>
          <p:nvPr>
            <p:ph type="sldNum" sz="quarter" idx="12"/>
          </p:nvPr>
        </p:nvSpPr>
        <p:spPr/>
        <p:txBody>
          <a:bodyPr/>
          <a:lstStyle/>
          <a:p>
            <a:fld id="{A1E858C7-7B3D-4242-98FE-1F9BDE6F0F1F}" type="slidenum">
              <a:rPr kumimoji="1" lang="ja-JP" altLang="en-US" smtClean="0"/>
              <a:t>‹#›</a:t>
            </a:fld>
            <a:endParaRPr kumimoji="1" lang="ja-JP" altLang="en-US"/>
          </a:p>
        </p:txBody>
      </p:sp>
    </p:spTree>
    <p:extLst>
      <p:ext uri="{BB962C8B-B14F-4D97-AF65-F5344CB8AC3E}">
        <p14:creationId xmlns:p14="http://schemas.microsoft.com/office/powerpoint/2010/main" val="3957053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C4C9A352-3BB4-174A-96A4-9DF6D92BEFC1}"/>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634A8FB-2F50-14E3-9191-E09700296AC0}"/>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8ABC91B-A836-3A07-48B6-0661FEEC3D49}"/>
              </a:ext>
            </a:extLst>
          </p:cNvPr>
          <p:cNvSpPr>
            <a:spLocks noGrp="1"/>
          </p:cNvSpPr>
          <p:nvPr>
            <p:ph type="dt" sz="half" idx="10"/>
          </p:nvPr>
        </p:nvSpPr>
        <p:spPr/>
        <p:txBody>
          <a:bodyPr/>
          <a:lstStyle/>
          <a:p>
            <a:fld id="{E2CBFCC4-BAD1-46EA-9F4C-4D1A61B3BFCF}" type="datetime1">
              <a:rPr kumimoji="1" lang="ja-JP" altLang="en-US" smtClean="0"/>
              <a:t>2026/2/18</a:t>
            </a:fld>
            <a:endParaRPr kumimoji="1" lang="ja-JP" altLang="en-US"/>
          </a:p>
        </p:txBody>
      </p:sp>
      <p:sp>
        <p:nvSpPr>
          <p:cNvPr id="5" name="フッター プレースホルダー 4">
            <a:extLst>
              <a:ext uri="{FF2B5EF4-FFF2-40B4-BE49-F238E27FC236}">
                <a16:creationId xmlns:a16="http://schemas.microsoft.com/office/drawing/2014/main" id="{7F92CAF2-05F5-B339-4DF7-AA9B75208E4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AD3E70-B652-A71C-09A9-F65E0A85AD5C}"/>
              </a:ext>
            </a:extLst>
          </p:cNvPr>
          <p:cNvSpPr>
            <a:spLocks noGrp="1"/>
          </p:cNvSpPr>
          <p:nvPr>
            <p:ph type="sldNum" sz="quarter" idx="12"/>
          </p:nvPr>
        </p:nvSpPr>
        <p:spPr/>
        <p:txBody>
          <a:bodyPr/>
          <a:lstStyle/>
          <a:p>
            <a:fld id="{A1E858C7-7B3D-4242-98FE-1F9BDE6F0F1F}" type="slidenum">
              <a:rPr kumimoji="1" lang="ja-JP" altLang="en-US" smtClean="0"/>
              <a:t>‹#›</a:t>
            </a:fld>
            <a:endParaRPr kumimoji="1" lang="ja-JP" altLang="en-US"/>
          </a:p>
        </p:txBody>
      </p:sp>
    </p:spTree>
    <p:extLst>
      <p:ext uri="{BB962C8B-B14F-4D97-AF65-F5344CB8AC3E}">
        <p14:creationId xmlns:p14="http://schemas.microsoft.com/office/powerpoint/2010/main" val="295290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1094B04-1AF7-E781-3C4F-8CA8A669F6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689D2F-08A4-A488-602A-9D2F2EBF55B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3FACCB2-183F-C95D-75C8-DEDEB23F7390}"/>
              </a:ext>
            </a:extLst>
          </p:cNvPr>
          <p:cNvSpPr>
            <a:spLocks noGrp="1"/>
          </p:cNvSpPr>
          <p:nvPr>
            <p:ph type="dt" sz="half" idx="10"/>
          </p:nvPr>
        </p:nvSpPr>
        <p:spPr/>
        <p:txBody>
          <a:bodyPr/>
          <a:lstStyle/>
          <a:p>
            <a:fld id="{E32B88FC-793C-4CFD-BF61-6BE2C4D47015}" type="datetime1">
              <a:rPr kumimoji="1" lang="ja-JP" altLang="en-US" smtClean="0"/>
              <a:t>2026/2/18</a:t>
            </a:fld>
            <a:endParaRPr kumimoji="1" lang="ja-JP" altLang="en-US"/>
          </a:p>
        </p:txBody>
      </p:sp>
      <p:sp>
        <p:nvSpPr>
          <p:cNvPr id="5" name="フッター プレースホルダー 4">
            <a:extLst>
              <a:ext uri="{FF2B5EF4-FFF2-40B4-BE49-F238E27FC236}">
                <a16:creationId xmlns:a16="http://schemas.microsoft.com/office/drawing/2014/main" id="{0E356AF5-5793-48BF-2882-0994B77C7D0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6046B67-9856-0A4C-2ADB-67585D6D00D3}"/>
              </a:ext>
            </a:extLst>
          </p:cNvPr>
          <p:cNvSpPr>
            <a:spLocks noGrp="1"/>
          </p:cNvSpPr>
          <p:nvPr>
            <p:ph type="sldNum" sz="quarter" idx="12"/>
          </p:nvPr>
        </p:nvSpPr>
        <p:spPr/>
        <p:txBody>
          <a:bodyPr/>
          <a:lstStyle/>
          <a:p>
            <a:fld id="{A1E858C7-7B3D-4242-98FE-1F9BDE6F0F1F}" type="slidenum">
              <a:rPr kumimoji="1" lang="ja-JP" altLang="en-US" smtClean="0"/>
              <a:t>‹#›</a:t>
            </a:fld>
            <a:endParaRPr kumimoji="1" lang="ja-JP" altLang="en-US"/>
          </a:p>
        </p:txBody>
      </p:sp>
    </p:spTree>
    <p:extLst>
      <p:ext uri="{BB962C8B-B14F-4D97-AF65-F5344CB8AC3E}">
        <p14:creationId xmlns:p14="http://schemas.microsoft.com/office/powerpoint/2010/main" val="1583464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A39987-61F9-3C19-3349-3D7EBF7147BF}"/>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35908B5-F6FB-075A-5730-E61A9C66F73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A5EEF31-EBF5-4743-B32A-392CFCE56026}"/>
              </a:ext>
            </a:extLst>
          </p:cNvPr>
          <p:cNvSpPr>
            <a:spLocks noGrp="1"/>
          </p:cNvSpPr>
          <p:nvPr>
            <p:ph type="dt" sz="half" idx="10"/>
          </p:nvPr>
        </p:nvSpPr>
        <p:spPr/>
        <p:txBody>
          <a:bodyPr/>
          <a:lstStyle/>
          <a:p>
            <a:fld id="{0AC88F99-6419-474A-8A28-CC18BF99F6CA}" type="datetime1">
              <a:rPr kumimoji="1" lang="ja-JP" altLang="en-US" smtClean="0"/>
              <a:t>2026/2/18</a:t>
            </a:fld>
            <a:endParaRPr kumimoji="1" lang="ja-JP" altLang="en-US"/>
          </a:p>
        </p:txBody>
      </p:sp>
      <p:sp>
        <p:nvSpPr>
          <p:cNvPr id="5" name="フッター プレースホルダー 4">
            <a:extLst>
              <a:ext uri="{FF2B5EF4-FFF2-40B4-BE49-F238E27FC236}">
                <a16:creationId xmlns:a16="http://schemas.microsoft.com/office/drawing/2014/main" id="{DDF4AEA9-80BF-F571-07DA-AC06374FA86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25E0F99-271B-0124-1DE3-10C22DAE2358}"/>
              </a:ext>
            </a:extLst>
          </p:cNvPr>
          <p:cNvSpPr>
            <a:spLocks noGrp="1"/>
          </p:cNvSpPr>
          <p:nvPr>
            <p:ph type="sldNum" sz="quarter" idx="12"/>
          </p:nvPr>
        </p:nvSpPr>
        <p:spPr/>
        <p:txBody>
          <a:bodyPr/>
          <a:lstStyle/>
          <a:p>
            <a:fld id="{A1E858C7-7B3D-4242-98FE-1F9BDE6F0F1F}" type="slidenum">
              <a:rPr kumimoji="1" lang="ja-JP" altLang="en-US" smtClean="0"/>
              <a:t>‹#›</a:t>
            </a:fld>
            <a:endParaRPr kumimoji="1" lang="ja-JP" altLang="en-US"/>
          </a:p>
        </p:txBody>
      </p:sp>
    </p:spTree>
    <p:extLst>
      <p:ext uri="{BB962C8B-B14F-4D97-AF65-F5344CB8AC3E}">
        <p14:creationId xmlns:p14="http://schemas.microsoft.com/office/powerpoint/2010/main" val="382041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C0D0FD-2D71-C225-25FC-C94E18C4939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09C49B8-A536-3057-9F64-CEAF7B81261B}"/>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B156E44-F0C2-2EDF-7DDB-00CDC20ED514}"/>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B7F484F0-3B22-E662-7CE5-4B673CFE79C9}"/>
              </a:ext>
            </a:extLst>
          </p:cNvPr>
          <p:cNvSpPr>
            <a:spLocks noGrp="1"/>
          </p:cNvSpPr>
          <p:nvPr>
            <p:ph type="dt" sz="half" idx="10"/>
          </p:nvPr>
        </p:nvSpPr>
        <p:spPr/>
        <p:txBody>
          <a:bodyPr/>
          <a:lstStyle/>
          <a:p>
            <a:fld id="{2D229E2E-72A8-4D80-80BF-3D7D5D3A35E0}" type="datetime1">
              <a:rPr kumimoji="1" lang="ja-JP" altLang="en-US" smtClean="0"/>
              <a:t>2026/2/18</a:t>
            </a:fld>
            <a:endParaRPr kumimoji="1" lang="ja-JP" altLang="en-US"/>
          </a:p>
        </p:txBody>
      </p:sp>
      <p:sp>
        <p:nvSpPr>
          <p:cNvPr id="6" name="フッター プレースホルダー 5">
            <a:extLst>
              <a:ext uri="{FF2B5EF4-FFF2-40B4-BE49-F238E27FC236}">
                <a16:creationId xmlns:a16="http://schemas.microsoft.com/office/drawing/2014/main" id="{C59A6963-CB5A-C925-5B42-F1A315D0470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516D7C8-9BFD-666D-B9F7-495B3D241178}"/>
              </a:ext>
            </a:extLst>
          </p:cNvPr>
          <p:cNvSpPr>
            <a:spLocks noGrp="1"/>
          </p:cNvSpPr>
          <p:nvPr>
            <p:ph type="sldNum" sz="quarter" idx="12"/>
          </p:nvPr>
        </p:nvSpPr>
        <p:spPr/>
        <p:txBody>
          <a:bodyPr/>
          <a:lstStyle/>
          <a:p>
            <a:fld id="{A1E858C7-7B3D-4242-98FE-1F9BDE6F0F1F}" type="slidenum">
              <a:rPr kumimoji="1" lang="ja-JP" altLang="en-US" smtClean="0"/>
              <a:t>‹#›</a:t>
            </a:fld>
            <a:endParaRPr kumimoji="1" lang="ja-JP" altLang="en-US"/>
          </a:p>
        </p:txBody>
      </p:sp>
    </p:spTree>
    <p:extLst>
      <p:ext uri="{BB962C8B-B14F-4D97-AF65-F5344CB8AC3E}">
        <p14:creationId xmlns:p14="http://schemas.microsoft.com/office/powerpoint/2010/main" val="1851465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895617-E119-5678-1821-AB83A2A2CF6D}"/>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4E1138F-A28C-AB73-4DF9-8D37D8980BE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DB5F34AC-25A7-2C49-698B-7B961427DD63}"/>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861D004-AD2D-B357-EDEC-5C5C67282D2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C3235D76-A6BC-3DAF-D5A7-C6650D1CC907}"/>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626CC1C1-8E8E-DC11-78BB-AA0D5ACFD870}"/>
              </a:ext>
            </a:extLst>
          </p:cNvPr>
          <p:cNvSpPr>
            <a:spLocks noGrp="1"/>
          </p:cNvSpPr>
          <p:nvPr>
            <p:ph type="dt" sz="half" idx="10"/>
          </p:nvPr>
        </p:nvSpPr>
        <p:spPr/>
        <p:txBody>
          <a:bodyPr/>
          <a:lstStyle/>
          <a:p>
            <a:fld id="{08F76ED6-D816-4241-9190-F6F561807383}" type="datetime1">
              <a:rPr kumimoji="1" lang="ja-JP" altLang="en-US" smtClean="0"/>
              <a:t>2026/2/18</a:t>
            </a:fld>
            <a:endParaRPr kumimoji="1" lang="ja-JP" altLang="en-US"/>
          </a:p>
        </p:txBody>
      </p:sp>
      <p:sp>
        <p:nvSpPr>
          <p:cNvPr id="8" name="フッター プレースホルダー 7">
            <a:extLst>
              <a:ext uri="{FF2B5EF4-FFF2-40B4-BE49-F238E27FC236}">
                <a16:creationId xmlns:a16="http://schemas.microsoft.com/office/drawing/2014/main" id="{AC3DEEF0-CDB0-C296-FAEE-371CD6FFCA5A}"/>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97F0946-5A66-4F88-80BF-C467F5C149C0}"/>
              </a:ext>
            </a:extLst>
          </p:cNvPr>
          <p:cNvSpPr>
            <a:spLocks noGrp="1"/>
          </p:cNvSpPr>
          <p:nvPr>
            <p:ph type="sldNum" sz="quarter" idx="12"/>
          </p:nvPr>
        </p:nvSpPr>
        <p:spPr/>
        <p:txBody>
          <a:bodyPr/>
          <a:lstStyle/>
          <a:p>
            <a:fld id="{A1E858C7-7B3D-4242-98FE-1F9BDE6F0F1F}" type="slidenum">
              <a:rPr kumimoji="1" lang="ja-JP" altLang="en-US" smtClean="0"/>
              <a:t>‹#›</a:t>
            </a:fld>
            <a:endParaRPr kumimoji="1" lang="ja-JP" altLang="en-US"/>
          </a:p>
        </p:txBody>
      </p:sp>
    </p:spTree>
    <p:extLst>
      <p:ext uri="{BB962C8B-B14F-4D97-AF65-F5344CB8AC3E}">
        <p14:creationId xmlns:p14="http://schemas.microsoft.com/office/powerpoint/2010/main" val="890978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699821-84CF-215B-2083-96A5EDFD807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7566104-7D03-F92F-21E9-6E9A5A3898E3}"/>
              </a:ext>
            </a:extLst>
          </p:cNvPr>
          <p:cNvSpPr>
            <a:spLocks noGrp="1"/>
          </p:cNvSpPr>
          <p:nvPr>
            <p:ph type="dt" sz="half" idx="10"/>
          </p:nvPr>
        </p:nvSpPr>
        <p:spPr/>
        <p:txBody>
          <a:bodyPr/>
          <a:lstStyle/>
          <a:p>
            <a:fld id="{837C29C8-D3A0-4613-9C74-C4EE775DCA20}" type="datetime1">
              <a:rPr kumimoji="1" lang="ja-JP" altLang="en-US" smtClean="0"/>
              <a:t>2026/2/18</a:t>
            </a:fld>
            <a:endParaRPr kumimoji="1" lang="ja-JP" altLang="en-US"/>
          </a:p>
        </p:txBody>
      </p:sp>
      <p:sp>
        <p:nvSpPr>
          <p:cNvPr id="4" name="フッター プレースホルダー 3">
            <a:extLst>
              <a:ext uri="{FF2B5EF4-FFF2-40B4-BE49-F238E27FC236}">
                <a16:creationId xmlns:a16="http://schemas.microsoft.com/office/drawing/2014/main" id="{9D21A1D9-E267-A7BA-9392-5429F87AB9DB}"/>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F62978C1-56FB-1202-2D0D-58B192C7E5E3}"/>
              </a:ext>
            </a:extLst>
          </p:cNvPr>
          <p:cNvSpPr>
            <a:spLocks noGrp="1"/>
          </p:cNvSpPr>
          <p:nvPr>
            <p:ph type="sldNum" sz="quarter" idx="12"/>
          </p:nvPr>
        </p:nvSpPr>
        <p:spPr/>
        <p:txBody>
          <a:bodyPr/>
          <a:lstStyle/>
          <a:p>
            <a:fld id="{A1E858C7-7B3D-4242-98FE-1F9BDE6F0F1F}" type="slidenum">
              <a:rPr kumimoji="1" lang="ja-JP" altLang="en-US" smtClean="0"/>
              <a:t>‹#›</a:t>
            </a:fld>
            <a:endParaRPr kumimoji="1" lang="ja-JP" altLang="en-US"/>
          </a:p>
        </p:txBody>
      </p:sp>
    </p:spTree>
    <p:extLst>
      <p:ext uri="{BB962C8B-B14F-4D97-AF65-F5344CB8AC3E}">
        <p14:creationId xmlns:p14="http://schemas.microsoft.com/office/powerpoint/2010/main" val="260312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96F5979-37BB-5141-3DA5-6C618106C65C}"/>
              </a:ext>
            </a:extLst>
          </p:cNvPr>
          <p:cNvSpPr>
            <a:spLocks noGrp="1"/>
          </p:cNvSpPr>
          <p:nvPr>
            <p:ph type="dt" sz="half" idx="10"/>
          </p:nvPr>
        </p:nvSpPr>
        <p:spPr/>
        <p:txBody>
          <a:bodyPr/>
          <a:lstStyle/>
          <a:p>
            <a:fld id="{202E4AD3-63B3-4079-8AF1-DC5DF5ACE12E}" type="datetime1">
              <a:rPr kumimoji="1" lang="ja-JP" altLang="en-US" smtClean="0"/>
              <a:t>2026/2/18</a:t>
            </a:fld>
            <a:endParaRPr kumimoji="1" lang="ja-JP" altLang="en-US"/>
          </a:p>
        </p:txBody>
      </p:sp>
      <p:sp>
        <p:nvSpPr>
          <p:cNvPr id="3" name="フッター プレースホルダー 2">
            <a:extLst>
              <a:ext uri="{FF2B5EF4-FFF2-40B4-BE49-F238E27FC236}">
                <a16:creationId xmlns:a16="http://schemas.microsoft.com/office/drawing/2014/main" id="{1D7365FE-34C9-1405-B074-9CA6D2DC4069}"/>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A3907BF-9ABF-E1EE-5D4C-771DAF37EAC6}"/>
              </a:ext>
            </a:extLst>
          </p:cNvPr>
          <p:cNvSpPr>
            <a:spLocks noGrp="1"/>
          </p:cNvSpPr>
          <p:nvPr>
            <p:ph type="sldNum" sz="quarter" idx="12"/>
          </p:nvPr>
        </p:nvSpPr>
        <p:spPr/>
        <p:txBody>
          <a:bodyPr/>
          <a:lstStyle/>
          <a:p>
            <a:fld id="{A1E858C7-7B3D-4242-98FE-1F9BDE6F0F1F}" type="slidenum">
              <a:rPr kumimoji="1" lang="ja-JP" altLang="en-US" smtClean="0"/>
              <a:t>‹#›</a:t>
            </a:fld>
            <a:endParaRPr kumimoji="1" lang="ja-JP" altLang="en-US"/>
          </a:p>
        </p:txBody>
      </p:sp>
    </p:spTree>
    <p:extLst>
      <p:ext uri="{BB962C8B-B14F-4D97-AF65-F5344CB8AC3E}">
        <p14:creationId xmlns:p14="http://schemas.microsoft.com/office/powerpoint/2010/main" val="3796200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D7A6A-128A-0E64-994B-A546EFCADC04}"/>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0CC23A-80DF-BB5F-E73C-8D45C052B38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BE5F9581-072D-4AEE-5C1C-938CD23193F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A7C3DCB-2C04-EFEC-E43A-40A3F5D38B98}"/>
              </a:ext>
            </a:extLst>
          </p:cNvPr>
          <p:cNvSpPr>
            <a:spLocks noGrp="1"/>
          </p:cNvSpPr>
          <p:nvPr>
            <p:ph type="dt" sz="half" idx="10"/>
          </p:nvPr>
        </p:nvSpPr>
        <p:spPr/>
        <p:txBody>
          <a:bodyPr/>
          <a:lstStyle/>
          <a:p>
            <a:fld id="{6E74A3D2-2941-43CF-9B6B-1E128C6F2577}" type="datetime1">
              <a:rPr kumimoji="1" lang="ja-JP" altLang="en-US" smtClean="0"/>
              <a:t>2026/2/18</a:t>
            </a:fld>
            <a:endParaRPr kumimoji="1" lang="ja-JP" altLang="en-US"/>
          </a:p>
        </p:txBody>
      </p:sp>
      <p:sp>
        <p:nvSpPr>
          <p:cNvPr id="6" name="フッター プレースホルダー 5">
            <a:extLst>
              <a:ext uri="{FF2B5EF4-FFF2-40B4-BE49-F238E27FC236}">
                <a16:creationId xmlns:a16="http://schemas.microsoft.com/office/drawing/2014/main" id="{E08AF185-52E6-B4F0-879E-0234B1E7FE9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94882BF-4211-A775-52EB-0E4C38BFE6A0}"/>
              </a:ext>
            </a:extLst>
          </p:cNvPr>
          <p:cNvSpPr>
            <a:spLocks noGrp="1"/>
          </p:cNvSpPr>
          <p:nvPr>
            <p:ph type="sldNum" sz="quarter" idx="12"/>
          </p:nvPr>
        </p:nvSpPr>
        <p:spPr/>
        <p:txBody>
          <a:bodyPr/>
          <a:lstStyle/>
          <a:p>
            <a:fld id="{A1E858C7-7B3D-4242-98FE-1F9BDE6F0F1F}" type="slidenum">
              <a:rPr kumimoji="1" lang="ja-JP" altLang="en-US" smtClean="0"/>
              <a:t>‹#›</a:t>
            </a:fld>
            <a:endParaRPr kumimoji="1" lang="ja-JP" altLang="en-US"/>
          </a:p>
        </p:txBody>
      </p:sp>
    </p:spTree>
    <p:extLst>
      <p:ext uri="{BB962C8B-B14F-4D97-AF65-F5344CB8AC3E}">
        <p14:creationId xmlns:p14="http://schemas.microsoft.com/office/powerpoint/2010/main" val="152713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28207F5-1A61-068D-63E8-8F69EC6290F4}"/>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899C2E0-38CB-536F-61F2-37CA1FC5CB3A}"/>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701AA8D1-4CD1-AABA-EA08-73D62B5ECD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5ABC0FE8-B0D4-1DC2-930E-53A97E974547}"/>
              </a:ext>
            </a:extLst>
          </p:cNvPr>
          <p:cNvSpPr>
            <a:spLocks noGrp="1"/>
          </p:cNvSpPr>
          <p:nvPr>
            <p:ph type="dt" sz="half" idx="10"/>
          </p:nvPr>
        </p:nvSpPr>
        <p:spPr/>
        <p:txBody>
          <a:bodyPr/>
          <a:lstStyle/>
          <a:p>
            <a:fld id="{5E8042CB-2393-491F-B196-BADC0E64FDC1}" type="datetime1">
              <a:rPr kumimoji="1" lang="ja-JP" altLang="en-US" smtClean="0"/>
              <a:t>2026/2/18</a:t>
            </a:fld>
            <a:endParaRPr kumimoji="1" lang="ja-JP" altLang="en-US"/>
          </a:p>
        </p:txBody>
      </p:sp>
      <p:sp>
        <p:nvSpPr>
          <p:cNvPr id="6" name="フッター プレースホルダー 5">
            <a:extLst>
              <a:ext uri="{FF2B5EF4-FFF2-40B4-BE49-F238E27FC236}">
                <a16:creationId xmlns:a16="http://schemas.microsoft.com/office/drawing/2014/main" id="{FEC06AAD-EB66-A301-6B51-40FD6DC58E1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CEE0EA85-A4AB-B97E-DB59-9C7D836D3FD6}"/>
              </a:ext>
            </a:extLst>
          </p:cNvPr>
          <p:cNvSpPr>
            <a:spLocks noGrp="1"/>
          </p:cNvSpPr>
          <p:nvPr>
            <p:ph type="sldNum" sz="quarter" idx="12"/>
          </p:nvPr>
        </p:nvSpPr>
        <p:spPr/>
        <p:txBody>
          <a:bodyPr/>
          <a:lstStyle/>
          <a:p>
            <a:fld id="{A1E858C7-7B3D-4242-98FE-1F9BDE6F0F1F}" type="slidenum">
              <a:rPr kumimoji="1" lang="ja-JP" altLang="en-US" smtClean="0"/>
              <a:t>‹#›</a:t>
            </a:fld>
            <a:endParaRPr kumimoji="1" lang="ja-JP" altLang="en-US"/>
          </a:p>
        </p:txBody>
      </p:sp>
    </p:spTree>
    <p:extLst>
      <p:ext uri="{BB962C8B-B14F-4D97-AF65-F5344CB8AC3E}">
        <p14:creationId xmlns:p14="http://schemas.microsoft.com/office/powerpoint/2010/main" val="228521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9E542AF0-15C4-7BE3-E29F-F4A7FC02BA3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73E0C98-B197-A8F5-C8FC-9796C24BE4D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79FBD25-7B8A-AA82-12B6-94A5F411A45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3D9406E-5FCF-4146-8A51-3BEF77F02C07}" type="datetime1">
              <a:rPr kumimoji="1" lang="ja-JP" altLang="en-US" smtClean="0"/>
              <a:t>2026/2/18</a:t>
            </a:fld>
            <a:endParaRPr kumimoji="1" lang="ja-JP" altLang="en-US"/>
          </a:p>
        </p:txBody>
      </p:sp>
      <p:sp>
        <p:nvSpPr>
          <p:cNvPr id="5" name="フッター プレースホルダー 4">
            <a:extLst>
              <a:ext uri="{FF2B5EF4-FFF2-40B4-BE49-F238E27FC236}">
                <a16:creationId xmlns:a16="http://schemas.microsoft.com/office/drawing/2014/main" id="{D5533FC2-0B64-169A-1257-00B7A117401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1EBE15DB-700D-5867-8ADE-26D6B06DBC0E}"/>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1E858C7-7B3D-4242-98FE-1F9BDE6F0F1F}" type="slidenum">
              <a:rPr kumimoji="1" lang="ja-JP" altLang="en-US" smtClean="0"/>
              <a:t>‹#›</a:t>
            </a:fld>
            <a:endParaRPr kumimoji="1" lang="ja-JP" altLang="en-US"/>
          </a:p>
        </p:txBody>
      </p:sp>
    </p:spTree>
    <p:extLst>
      <p:ext uri="{BB962C8B-B14F-4D97-AF65-F5344CB8AC3E}">
        <p14:creationId xmlns:p14="http://schemas.microsoft.com/office/powerpoint/2010/main" val="276603825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8D843-15A7-E93F-E381-07C2147421BE}"/>
            </a:ext>
          </a:extLst>
        </p:cNvPr>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7C5F3B40-1046-9470-04FE-D208669E3C1C}"/>
              </a:ext>
            </a:extLst>
          </p:cNvPr>
          <p:cNvSpPr>
            <a:spLocks noGrp="1"/>
          </p:cNvSpPr>
          <p:nvPr>
            <p:ph type="dt" sz="half" idx="10"/>
          </p:nvPr>
        </p:nvSpPr>
        <p:spPr/>
        <p:txBody>
          <a:bodyPr/>
          <a:lstStyle/>
          <a:p>
            <a:fld id="{E32B88FC-793C-4CFD-BF61-6BE2C4D47015}" type="datetime1">
              <a:rPr kumimoji="1" lang="ja-JP" altLang="en-US" smtClean="0"/>
              <a:t>2026/2/18</a:t>
            </a:fld>
            <a:endParaRPr kumimoji="1" lang="ja-JP" altLang="en-US"/>
          </a:p>
        </p:txBody>
      </p:sp>
      <p:sp>
        <p:nvSpPr>
          <p:cNvPr id="5" name="スライド番号プレースホルダー 4">
            <a:extLst>
              <a:ext uri="{FF2B5EF4-FFF2-40B4-BE49-F238E27FC236}">
                <a16:creationId xmlns:a16="http://schemas.microsoft.com/office/drawing/2014/main" id="{52FF0393-F4A0-1467-A22C-7AAC03D1811C}"/>
              </a:ext>
            </a:extLst>
          </p:cNvPr>
          <p:cNvSpPr>
            <a:spLocks noGrp="1"/>
          </p:cNvSpPr>
          <p:nvPr>
            <p:ph type="sldNum" sz="quarter" idx="12"/>
          </p:nvPr>
        </p:nvSpPr>
        <p:spPr/>
        <p:txBody>
          <a:bodyPr/>
          <a:lstStyle/>
          <a:p>
            <a:fld id="{A1E858C7-7B3D-4242-98FE-1F9BDE6F0F1F}" type="slidenum">
              <a:rPr kumimoji="1" lang="ja-JP" altLang="en-US" smtClean="0"/>
              <a:t>1</a:t>
            </a:fld>
            <a:endParaRPr kumimoji="1" lang="ja-JP" altLang="en-US"/>
          </a:p>
        </p:txBody>
      </p:sp>
      <p:pic>
        <p:nvPicPr>
          <p:cNvPr id="15" name="図 14">
            <a:extLst>
              <a:ext uri="{FF2B5EF4-FFF2-40B4-BE49-F238E27FC236}">
                <a16:creationId xmlns:a16="http://schemas.microsoft.com/office/drawing/2014/main" id="{9BC89094-DF3F-D2FD-1C03-619B036EC8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65" y="66820"/>
            <a:ext cx="1143143" cy="1143143"/>
          </a:xfrm>
          <a:prstGeom prst="rect">
            <a:avLst/>
          </a:prstGeom>
          <a:noFill/>
          <a:ln>
            <a:noFill/>
          </a:ln>
        </p:spPr>
      </p:pic>
      <p:cxnSp>
        <p:nvCxnSpPr>
          <p:cNvPr id="16" name="直線コネクタ 15">
            <a:extLst>
              <a:ext uri="{FF2B5EF4-FFF2-40B4-BE49-F238E27FC236}">
                <a16:creationId xmlns:a16="http://schemas.microsoft.com/office/drawing/2014/main" id="{286B92F1-27C8-6D6D-169F-082C1AFB7850}"/>
              </a:ext>
            </a:extLst>
          </p:cNvPr>
          <p:cNvCxnSpPr/>
          <p:nvPr/>
        </p:nvCxnSpPr>
        <p:spPr>
          <a:xfrm>
            <a:off x="1071416" y="1108364"/>
            <a:ext cx="6945745"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sp>
        <p:nvSpPr>
          <p:cNvPr id="22" name="正方形/長方形 21">
            <a:extLst>
              <a:ext uri="{FF2B5EF4-FFF2-40B4-BE49-F238E27FC236}">
                <a16:creationId xmlns:a16="http://schemas.microsoft.com/office/drawing/2014/main" id="{EA287C1C-B4D5-AA98-9AFD-B810CECCCCB8}"/>
              </a:ext>
            </a:extLst>
          </p:cNvPr>
          <p:cNvSpPr/>
          <p:nvPr/>
        </p:nvSpPr>
        <p:spPr>
          <a:xfrm>
            <a:off x="0" y="6428509"/>
            <a:ext cx="9144000" cy="429491"/>
          </a:xfrm>
          <a:prstGeom prst="rect">
            <a:avLst/>
          </a:prstGeom>
          <a:solidFill>
            <a:srgbClr val="C8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2AB3DAE-7049-486A-1480-A251B6635AFB}"/>
              </a:ext>
            </a:extLst>
          </p:cNvPr>
          <p:cNvSpPr/>
          <p:nvPr/>
        </p:nvSpPr>
        <p:spPr>
          <a:xfrm>
            <a:off x="0" y="6234545"/>
            <a:ext cx="9144000" cy="138546"/>
          </a:xfrm>
          <a:prstGeom prst="rect">
            <a:avLst/>
          </a:prstGeom>
          <a:solidFill>
            <a:srgbClr val="FF71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0CB9680-E8C5-6038-07C7-1107823FDF2E}"/>
              </a:ext>
            </a:extLst>
          </p:cNvPr>
          <p:cNvSpPr txBox="1"/>
          <p:nvPr/>
        </p:nvSpPr>
        <p:spPr>
          <a:xfrm>
            <a:off x="4568632" y="6593365"/>
            <a:ext cx="4509569" cy="253916"/>
          </a:xfrm>
          <a:prstGeom prst="rect">
            <a:avLst/>
          </a:prstGeom>
          <a:noFill/>
        </p:spPr>
        <p:txBody>
          <a:bodyPr wrap="none" rtlCol="0">
            <a:spAutoFit/>
          </a:bodyPr>
          <a:lstStyle/>
          <a:p>
            <a:pPr algn="r"/>
            <a:r>
              <a:rPr lang="ja-JP" altLang="ja-JP" sz="1050" kern="100" dirty="0">
                <a:solidFill>
                  <a:schemeClr val="bg1"/>
                </a:solidFill>
                <a:effectLst/>
                <a:latin typeface="Century" panose="02040604050505020304" pitchFamily="18" charset="0"/>
                <a:ea typeface="BIZ UDP明朝 Medium" panose="02020500000000000000" pitchFamily="18" charset="-128"/>
                <a:cs typeface="Times New Roman" panose="02020603050405020304" pitchFamily="18" charset="0"/>
              </a:rPr>
              <a:t>文部科学省</a:t>
            </a:r>
            <a:r>
              <a:rPr lang="ja-JP" altLang="en-US" sz="1050" kern="100" dirty="0">
                <a:solidFill>
                  <a:schemeClr val="bg1"/>
                </a:solidFill>
                <a:effectLst/>
                <a:latin typeface="Century" panose="02040604050505020304" pitchFamily="18" charset="0"/>
                <a:ea typeface="BIZ UDP明朝 Medium" panose="02020500000000000000" pitchFamily="18" charset="-128"/>
                <a:cs typeface="Times New Roman" panose="02020603050405020304" pitchFamily="18" charset="0"/>
              </a:rPr>
              <a:t>：</a:t>
            </a:r>
            <a:r>
              <a:rPr lang="ja-JP" altLang="ja-JP" sz="1050" dirty="0">
                <a:solidFill>
                  <a:schemeClr val="bg1"/>
                </a:solidFill>
                <a:effectLst/>
                <a:ea typeface="BIZ UDP明朝 Medium" panose="02020500000000000000" pitchFamily="18" charset="-128"/>
                <a:cs typeface="Times New Roman" panose="02020603050405020304" pitchFamily="18" charset="0"/>
              </a:rPr>
              <a:t>『訪問歯科衛生士育成のためのリカレント教育モデル構築事業』</a:t>
            </a:r>
            <a:endParaRPr kumimoji="1" lang="ja-JP" altLang="en-US" sz="1050" dirty="0">
              <a:solidFill>
                <a:schemeClr val="bg1"/>
              </a:solidFill>
            </a:endParaRPr>
          </a:p>
        </p:txBody>
      </p:sp>
      <p:sp>
        <p:nvSpPr>
          <p:cNvPr id="25" name="タイトル 1">
            <a:extLst>
              <a:ext uri="{FF2B5EF4-FFF2-40B4-BE49-F238E27FC236}">
                <a16:creationId xmlns:a16="http://schemas.microsoft.com/office/drawing/2014/main" id="{B2C40CC2-AE7F-90D4-0D64-BA514222AC68}"/>
              </a:ext>
            </a:extLst>
          </p:cNvPr>
          <p:cNvSpPr>
            <a:spLocks noGrp="1"/>
          </p:cNvSpPr>
          <p:nvPr>
            <p:ph type="title"/>
          </p:nvPr>
        </p:nvSpPr>
        <p:spPr>
          <a:xfrm>
            <a:off x="1302328" y="286328"/>
            <a:ext cx="6504362" cy="886827"/>
          </a:xfrm>
        </p:spPr>
        <p:txBody>
          <a:bodyPr>
            <a:normAutofit/>
          </a:bodyPr>
          <a:lstStyle/>
          <a:p>
            <a:r>
              <a:rPr lang="ja-JP" altLang="en-US" sz="3200" b="1" dirty="0">
                <a:latin typeface="HG丸ｺﾞｼｯｸM-PRO" panose="020F0600000000000000" pitchFamily="50" charset="-128"/>
                <a:ea typeface="HG丸ｺﾞｼｯｸM-PRO" panose="020F0600000000000000" pitchFamily="50" charset="-128"/>
              </a:rPr>
              <a:t>開口器</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33" name="タイトル 1">
            <a:extLst>
              <a:ext uri="{FF2B5EF4-FFF2-40B4-BE49-F238E27FC236}">
                <a16:creationId xmlns:a16="http://schemas.microsoft.com/office/drawing/2014/main" id="{974037B3-2673-B811-C94E-FEA66CB7DAB0}"/>
              </a:ext>
            </a:extLst>
          </p:cNvPr>
          <p:cNvSpPr txBox="1">
            <a:spLocks/>
          </p:cNvSpPr>
          <p:nvPr/>
        </p:nvSpPr>
        <p:spPr>
          <a:xfrm>
            <a:off x="230765" y="5815243"/>
            <a:ext cx="7962794" cy="342266"/>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600" b="1" dirty="0">
                <a:latin typeface="HG丸ｺﾞｼｯｸM-PRO" panose="020F0600000000000000" pitchFamily="50" charset="-128"/>
                <a:ea typeface="HG丸ｺﾞｼｯｸM-PRO" panose="020F0600000000000000" pitchFamily="50" charset="-128"/>
              </a:rPr>
              <a:t>⑤開口補助具　オーラルバイト（</a:t>
            </a:r>
            <a:r>
              <a:rPr lang="en-US" altLang="ja-JP" sz="1600" b="1" dirty="0">
                <a:latin typeface="HG丸ｺﾞｼｯｸM-PRO" panose="020F0600000000000000" pitchFamily="50" charset="-128"/>
                <a:ea typeface="HG丸ｺﾞｼｯｸM-PRO" panose="020F0600000000000000" pitchFamily="50" charset="-128"/>
              </a:rPr>
              <a:t>R</a:t>
            </a:r>
            <a:r>
              <a:rPr lang="ja-JP" altLang="en-US" sz="1600" b="1" dirty="0">
                <a:latin typeface="HG丸ｺﾞｼｯｸM-PRO" panose="020F0600000000000000" pitchFamily="50" charset="-128"/>
                <a:ea typeface="HG丸ｺﾞｼｯｸM-PRO" panose="020F0600000000000000" pitchFamily="50" charset="-128"/>
              </a:rPr>
              <a:t>）　硬質ポリウレタン製で歯のない人にも使える</a:t>
            </a:r>
          </a:p>
        </p:txBody>
      </p:sp>
      <p:pic>
        <p:nvPicPr>
          <p:cNvPr id="6" name="図 5"/>
          <p:cNvPicPr>
            <a:picLocks noChangeAspect="1"/>
          </p:cNvPicPr>
          <p:nvPr/>
        </p:nvPicPr>
        <p:blipFill>
          <a:blip r:embed="rId3"/>
          <a:stretch>
            <a:fillRect/>
          </a:stretch>
        </p:blipFill>
        <p:spPr>
          <a:xfrm>
            <a:off x="628650" y="1338011"/>
            <a:ext cx="4510140" cy="2865503"/>
          </a:xfrm>
          <a:prstGeom prst="rect">
            <a:avLst/>
          </a:prstGeom>
        </p:spPr>
      </p:pic>
      <p:sp>
        <p:nvSpPr>
          <p:cNvPr id="21" name="タイトル 1">
            <a:extLst>
              <a:ext uri="{FF2B5EF4-FFF2-40B4-BE49-F238E27FC236}">
                <a16:creationId xmlns:a16="http://schemas.microsoft.com/office/drawing/2014/main" id="{974037B3-2673-B811-C94E-FEA66CB7DAB0}"/>
              </a:ext>
            </a:extLst>
          </p:cNvPr>
          <p:cNvSpPr txBox="1">
            <a:spLocks/>
          </p:cNvSpPr>
          <p:nvPr/>
        </p:nvSpPr>
        <p:spPr>
          <a:xfrm>
            <a:off x="230765" y="4280550"/>
            <a:ext cx="7962794" cy="342266"/>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600" b="1" dirty="0">
                <a:latin typeface="HG丸ｺﾞｼｯｸM-PRO" panose="020F0600000000000000" pitchFamily="50" charset="-128"/>
                <a:ea typeface="HG丸ｺﾞｼｯｸM-PRO" panose="020F0600000000000000" pitchFamily="50" charset="-128"/>
              </a:rPr>
              <a:t>①デンタルブロック　親指に装着して咬んでもらう。指の誤咬をふせぐ</a:t>
            </a:r>
          </a:p>
        </p:txBody>
      </p:sp>
      <p:sp>
        <p:nvSpPr>
          <p:cNvPr id="26" name="タイトル 1">
            <a:extLst>
              <a:ext uri="{FF2B5EF4-FFF2-40B4-BE49-F238E27FC236}">
                <a16:creationId xmlns:a16="http://schemas.microsoft.com/office/drawing/2014/main" id="{974037B3-2673-B811-C94E-FEA66CB7DAB0}"/>
              </a:ext>
            </a:extLst>
          </p:cNvPr>
          <p:cNvSpPr txBox="1">
            <a:spLocks/>
          </p:cNvSpPr>
          <p:nvPr/>
        </p:nvSpPr>
        <p:spPr>
          <a:xfrm>
            <a:off x="230765" y="4678234"/>
            <a:ext cx="7962794" cy="342266"/>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600" b="1" dirty="0">
                <a:latin typeface="HG丸ｺﾞｼｯｸM-PRO" panose="020F0600000000000000" pitchFamily="50" charset="-128"/>
                <a:ea typeface="HG丸ｺﾞｼｯｸM-PRO" panose="020F0600000000000000" pitchFamily="50" charset="-128"/>
              </a:rPr>
              <a:t>②バイトチューブ　シリコン製でやわらかく、オートクレープ滅菌対応</a:t>
            </a:r>
          </a:p>
        </p:txBody>
      </p:sp>
      <p:sp>
        <p:nvSpPr>
          <p:cNvPr id="27" name="タイトル 1">
            <a:extLst>
              <a:ext uri="{FF2B5EF4-FFF2-40B4-BE49-F238E27FC236}">
                <a16:creationId xmlns:a16="http://schemas.microsoft.com/office/drawing/2014/main" id="{974037B3-2673-B811-C94E-FEA66CB7DAB0}"/>
              </a:ext>
            </a:extLst>
          </p:cNvPr>
          <p:cNvSpPr txBox="1">
            <a:spLocks/>
          </p:cNvSpPr>
          <p:nvPr/>
        </p:nvSpPr>
        <p:spPr>
          <a:xfrm>
            <a:off x="230765" y="5037088"/>
            <a:ext cx="7962794" cy="342266"/>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600" b="1" dirty="0">
                <a:latin typeface="HG丸ｺﾞｼｯｸM-PRO" panose="020F0600000000000000" pitchFamily="50" charset="-128"/>
                <a:ea typeface="HG丸ｺﾞｼｯｸM-PRO" panose="020F0600000000000000" pitchFamily="50" charset="-128"/>
              </a:rPr>
              <a:t>③万能開口器　歯科治療で使われる。オートクレープ滅菌対応</a:t>
            </a:r>
          </a:p>
        </p:txBody>
      </p:sp>
      <p:sp>
        <p:nvSpPr>
          <p:cNvPr id="28" name="タイトル 1">
            <a:extLst>
              <a:ext uri="{FF2B5EF4-FFF2-40B4-BE49-F238E27FC236}">
                <a16:creationId xmlns:a16="http://schemas.microsoft.com/office/drawing/2014/main" id="{974037B3-2673-B811-C94E-FEA66CB7DAB0}"/>
              </a:ext>
            </a:extLst>
          </p:cNvPr>
          <p:cNvSpPr txBox="1">
            <a:spLocks/>
          </p:cNvSpPr>
          <p:nvPr/>
        </p:nvSpPr>
        <p:spPr>
          <a:xfrm>
            <a:off x="230765" y="5395942"/>
            <a:ext cx="7962794" cy="342266"/>
          </a:xfrm>
          <a:prstGeom prst="rect">
            <a:avLst/>
          </a:prstGeom>
        </p:spPr>
        <p:txBody>
          <a:bodyPr vert="horz" lIns="91440" tIns="45720" rIns="91440" bIns="45720" rtlCol="0" anchor="t">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600" b="1" dirty="0">
                <a:latin typeface="HG丸ｺﾞｼｯｸM-PRO" panose="020F0600000000000000" pitchFamily="50" charset="-128"/>
                <a:ea typeface="HG丸ｺﾞｼｯｸM-PRO" panose="020F0600000000000000" pitchFamily="50" charset="-128"/>
              </a:rPr>
              <a:t>④照明開口器ホタル　照明で口内の汚れが確認できる。オートクレープ滅菌対応</a:t>
            </a:r>
          </a:p>
        </p:txBody>
      </p:sp>
    </p:spTree>
    <p:extLst>
      <p:ext uri="{BB962C8B-B14F-4D97-AF65-F5344CB8AC3E}">
        <p14:creationId xmlns:p14="http://schemas.microsoft.com/office/powerpoint/2010/main" val="3615390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8D843-15A7-E93F-E381-07C2147421BE}"/>
            </a:ext>
          </a:extLst>
        </p:cNvPr>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7C5F3B40-1046-9470-04FE-D208669E3C1C}"/>
              </a:ext>
            </a:extLst>
          </p:cNvPr>
          <p:cNvSpPr>
            <a:spLocks noGrp="1"/>
          </p:cNvSpPr>
          <p:nvPr>
            <p:ph type="dt" sz="half" idx="10"/>
          </p:nvPr>
        </p:nvSpPr>
        <p:spPr/>
        <p:txBody>
          <a:bodyPr/>
          <a:lstStyle/>
          <a:p>
            <a:fld id="{E32B88FC-793C-4CFD-BF61-6BE2C4D47015}" type="datetime1">
              <a:rPr kumimoji="1" lang="ja-JP" altLang="en-US" smtClean="0"/>
              <a:t>2026/2/18</a:t>
            </a:fld>
            <a:endParaRPr kumimoji="1" lang="ja-JP" altLang="en-US"/>
          </a:p>
        </p:txBody>
      </p:sp>
      <p:sp>
        <p:nvSpPr>
          <p:cNvPr id="5" name="スライド番号プレースホルダー 4">
            <a:extLst>
              <a:ext uri="{FF2B5EF4-FFF2-40B4-BE49-F238E27FC236}">
                <a16:creationId xmlns:a16="http://schemas.microsoft.com/office/drawing/2014/main" id="{52FF0393-F4A0-1467-A22C-7AAC03D1811C}"/>
              </a:ext>
            </a:extLst>
          </p:cNvPr>
          <p:cNvSpPr>
            <a:spLocks noGrp="1"/>
          </p:cNvSpPr>
          <p:nvPr>
            <p:ph type="sldNum" sz="quarter" idx="12"/>
          </p:nvPr>
        </p:nvSpPr>
        <p:spPr/>
        <p:txBody>
          <a:bodyPr/>
          <a:lstStyle/>
          <a:p>
            <a:fld id="{A1E858C7-7B3D-4242-98FE-1F9BDE6F0F1F}" type="slidenum">
              <a:rPr kumimoji="1" lang="ja-JP" altLang="en-US" smtClean="0"/>
              <a:t>2</a:t>
            </a:fld>
            <a:endParaRPr kumimoji="1" lang="ja-JP" altLang="en-US"/>
          </a:p>
        </p:txBody>
      </p:sp>
      <p:pic>
        <p:nvPicPr>
          <p:cNvPr id="15" name="図 14">
            <a:extLst>
              <a:ext uri="{FF2B5EF4-FFF2-40B4-BE49-F238E27FC236}">
                <a16:creationId xmlns:a16="http://schemas.microsoft.com/office/drawing/2014/main" id="{9BC89094-DF3F-D2FD-1C03-619B036EC8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65" y="66820"/>
            <a:ext cx="1143143" cy="1143143"/>
          </a:xfrm>
          <a:prstGeom prst="rect">
            <a:avLst/>
          </a:prstGeom>
          <a:noFill/>
          <a:ln>
            <a:noFill/>
          </a:ln>
        </p:spPr>
      </p:pic>
      <p:cxnSp>
        <p:nvCxnSpPr>
          <p:cNvPr id="16" name="直線コネクタ 15">
            <a:extLst>
              <a:ext uri="{FF2B5EF4-FFF2-40B4-BE49-F238E27FC236}">
                <a16:creationId xmlns:a16="http://schemas.microsoft.com/office/drawing/2014/main" id="{286B92F1-27C8-6D6D-169F-082C1AFB7850}"/>
              </a:ext>
            </a:extLst>
          </p:cNvPr>
          <p:cNvCxnSpPr/>
          <p:nvPr/>
        </p:nvCxnSpPr>
        <p:spPr>
          <a:xfrm>
            <a:off x="1071416" y="1108364"/>
            <a:ext cx="6945745"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sp>
        <p:nvSpPr>
          <p:cNvPr id="22" name="正方形/長方形 21">
            <a:extLst>
              <a:ext uri="{FF2B5EF4-FFF2-40B4-BE49-F238E27FC236}">
                <a16:creationId xmlns:a16="http://schemas.microsoft.com/office/drawing/2014/main" id="{EA287C1C-B4D5-AA98-9AFD-B810CECCCCB8}"/>
              </a:ext>
            </a:extLst>
          </p:cNvPr>
          <p:cNvSpPr/>
          <p:nvPr/>
        </p:nvSpPr>
        <p:spPr>
          <a:xfrm>
            <a:off x="0" y="6428509"/>
            <a:ext cx="9144000" cy="429491"/>
          </a:xfrm>
          <a:prstGeom prst="rect">
            <a:avLst/>
          </a:prstGeom>
          <a:solidFill>
            <a:srgbClr val="C8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2AB3DAE-7049-486A-1480-A251B6635AFB}"/>
              </a:ext>
            </a:extLst>
          </p:cNvPr>
          <p:cNvSpPr/>
          <p:nvPr/>
        </p:nvSpPr>
        <p:spPr>
          <a:xfrm>
            <a:off x="0" y="6234545"/>
            <a:ext cx="9144000" cy="138546"/>
          </a:xfrm>
          <a:prstGeom prst="rect">
            <a:avLst/>
          </a:prstGeom>
          <a:solidFill>
            <a:srgbClr val="FF71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0CB9680-E8C5-6038-07C7-1107823FDF2E}"/>
              </a:ext>
            </a:extLst>
          </p:cNvPr>
          <p:cNvSpPr txBox="1"/>
          <p:nvPr/>
        </p:nvSpPr>
        <p:spPr>
          <a:xfrm>
            <a:off x="4568632" y="6593365"/>
            <a:ext cx="4509569" cy="253916"/>
          </a:xfrm>
          <a:prstGeom prst="rect">
            <a:avLst/>
          </a:prstGeom>
          <a:noFill/>
        </p:spPr>
        <p:txBody>
          <a:bodyPr wrap="none" rtlCol="0">
            <a:spAutoFit/>
          </a:bodyPr>
          <a:lstStyle/>
          <a:p>
            <a:pPr algn="r"/>
            <a:r>
              <a:rPr lang="ja-JP" altLang="ja-JP" sz="1050" kern="100" dirty="0">
                <a:solidFill>
                  <a:schemeClr val="bg1"/>
                </a:solidFill>
                <a:effectLst/>
                <a:latin typeface="Century" panose="02040604050505020304" pitchFamily="18" charset="0"/>
                <a:ea typeface="BIZ UDP明朝 Medium" panose="02020500000000000000" pitchFamily="18" charset="-128"/>
                <a:cs typeface="Times New Roman" panose="02020603050405020304" pitchFamily="18" charset="0"/>
              </a:rPr>
              <a:t>文部科学省</a:t>
            </a:r>
            <a:r>
              <a:rPr lang="ja-JP" altLang="en-US" sz="1050" kern="100" dirty="0">
                <a:solidFill>
                  <a:schemeClr val="bg1"/>
                </a:solidFill>
                <a:effectLst/>
                <a:latin typeface="Century" panose="02040604050505020304" pitchFamily="18" charset="0"/>
                <a:ea typeface="BIZ UDP明朝 Medium" panose="02020500000000000000" pitchFamily="18" charset="-128"/>
                <a:cs typeface="Times New Roman" panose="02020603050405020304" pitchFamily="18" charset="0"/>
              </a:rPr>
              <a:t>：</a:t>
            </a:r>
            <a:r>
              <a:rPr lang="ja-JP" altLang="ja-JP" sz="1050" dirty="0">
                <a:solidFill>
                  <a:schemeClr val="bg1"/>
                </a:solidFill>
                <a:effectLst/>
                <a:ea typeface="BIZ UDP明朝 Medium" panose="02020500000000000000" pitchFamily="18" charset="-128"/>
                <a:cs typeface="Times New Roman" panose="02020603050405020304" pitchFamily="18" charset="0"/>
              </a:rPr>
              <a:t>『訪問歯科衛生士育成のためのリカレント教育モデル構築事業』</a:t>
            </a:r>
            <a:endParaRPr kumimoji="1" lang="ja-JP" altLang="en-US" sz="1050" dirty="0">
              <a:solidFill>
                <a:schemeClr val="bg1"/>
              </a:solidFill>
            </a:endParaRPr>
          </a:p>
        </p:txBody>
      </p:sp>
      <p:sp>
        <p:nvSpPr>
          <p:cNvPr id="25" name="タイトル 1">
            <a:extLst>
              <a:ext uri="{FF2B5EF4-FFF2-40B4-BE49-F238E27FC236}">
                <a16:creationId xmlns:a16="http://schemas.microsoft.com/office/drawing/2014/main" id="{B2C40CC2-AE7F-90D4-0D64-BA514222AC68}"/>
              </a:ext>
            </a:extLst>
          </p:cNvPr>
          <p:cNvSpPr>
            <a:spLocks noGrp="1"/>
          </p:cNvSpPr>
          <p:nvPr>
            <p:ph type="title"/>
          </p:nvPr>
        </p:nvSpPr>
        <p:spPr>
          <a:xfrm>
            <a:off x="1302328" y="286328"/>
            <a:ext cx="6504362" cy="886827"/>
          </a:xfrm>
        </p:spPr>
        <p:txBody>
          <a:bodyPr>
            <a:normAutofit/>
          </a:bodyPr>
          <a:lstStyle/>
          <a:p>
            <a:r>
              <a:rPr lang="en-US" altLang="ja-JP" sz="3200" b="1" dirty="0">
                <a:latin typeface="HG丸ｺﾞｼｯｸM-PRO" panose="020F0600000000000000" pitchFamily="50" charset="-128"/>
                <a:ea typeface="HG丸ｺﾞｼｯｸM-PRO" panose="020F0600000000000000" pitchFamily="50" charset="-128"/>
              </a:rPr>
              <a:t>Ⅰ</a:t>
            </a:r>
            <a:r>
              <a:rPr lang="ja-JP" altLang="en-US" sz="3200" b="1" dirty="0">
                <a:latin typeface="HG丸ｺﾞｼｯｸM-PRO" panose="020F0600000000000000" pitchFamily="50" charset="-128"/>
                <a:ea typeface="HG丸ｺﾞｼｯｸM-PRO" panose="020F0600000000000000" pitchFamily="50" charset="-128"/>
              </a:rPr>
              <a:t>　デンタルブロック</a:t>
            </a:r>
            <a:endParaRPr kumimoji="1" lang="ja-JP" altLang="en-US" sz="3200" b="1"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stretch>
            <a:fillRect/>
          </a:stretch>
        </p:blipFill>
        <p:spPr>
          <a:xfrm>
            <a:off x="628650" y="1429471"/>
            <a:ext cx="4599024" cy="4369710"/>
          </a:xfrm>
          <a:prstGeom prst="rect">
            <a:avLst/>
          </a:prstGeom>
        </p:spPr>
      </p:pic>
      <p:sp>
        <p:nvSpPr>
          <p:cNvPr id="12" name="タイトル 1">
            <a:extLst>
              <a:ext uri="{FF2B5EF4-FFF2-40B4-BE49-F238E27FC236}">
                <a16:creationId xmlns:a16="http://schemas.microsoft.com/office/drawing/2014/main" id="{974037B3-2673-B811-C94E-FEA66CB7DAB0}"/>
              </a:ext>
            </a:extLst>
          </p:cNvPr>
          <p:cNvSpPr txBox="1">
            <a:spLocks/>
          </p:cNvSpPr>
          <p:nvPr/>
        </p:nvSpPr>
        <p:spPr>
          <a:xfrm>
            <a:off x="5299595" y="1608519"/>
            <a:ext cx="3437082" cy="693810"/>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800" b="1" dirty="0">
                <a:latin typeface="HG丸ｺﾞｼｯｸM-PRO" panose="020F0600000000000000" pitchFamily="50" charset="-128"/>
                <a:ea typeface="HG丸ｺﾞｼｯｸM-PRO" panose="020F0600000000000000" pitchFamily="50" charset="-128"/>
              </a:rPr>
              <a:t>１日３回使用する場合、６か月が交換目安</a:t>
            </a:r>
          </a:p>
        </p:txBody>
      </p:sp>
      <p:sp>
        <p:nvSpPr>
          <p:cNvPr id="13" name="タイトル 1">
            <a:extLst>
              <a:ext uri="{FF2B5EF4-FFF2-40B4-BE49-F238E27FC236}">
                <a16:creationId xmlns:a16="http://schemas.microsoft.com/office/drawing/2014/main" id="{974037B3-2673-B811-C94E-FEA66CB7DAB0}"/>
              </a:ext>
            </a:extLst>
          </p:cNvPr>
          <p:cNvSpPr txBox="1">
            <a:spLocks/>
          </p:cNvSpPr>
          <p:nvPr/>
        </p:nvSpPr>
        <p:spPr>
          <a:xfrm>
            <a:off x="5299595" y="2492143"/>
            <a:ext cx="3437082" cy="351064"/>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800" b="1" dirty="0">
                <a:latin typeface="HG丸ｺﾞｼｯｸM-PRO" panose="020F0600000000000000" pitchFamily="50" charset="-128"/>
                <a:ea typeface="HG丸ｺﾞｼｯｸM-PRO" panose="020F0600000000000000" pitchFamily="50" charset="-128"/>
              </a:rPr>
              <a:t>薬液、熱湯による消毒不可</a:t>
            </a:r>
          </a:p>
        </p:txBody>
      </p:sp>
      <p:sp>
        <p:nvSpPr>
          <p:cNvPr id="14" name="タイトル 1">
            <a:extLst>
              <a:ext uri="{FF2B5EF4-FFF2-40B4-BE49-F238E27FC236}">
                <a16:creationId xmlns:a16="http://schemas.microsoft.com/office/drawing/2014/main" id="{974037B3-2673-B811-C94E-FEA66CB7DAB0}"/>
              </a:ext>
            </a:extLst>
          </p:cNvPr>
          <p:cNvSpPr txBox="1">
            <a:spLocks/>
          </p:cNvSpPr>
          <p:nvPr/>
        </p:nvSpPr>
        <p:spPr>
          <a:xfrm>
            <a:off x="5299595" y="3211258"/>
            <a:ext cx="3437082" cy="351064"/>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800" b="1" dirty="0">
                <a:latin typeface="HG丸ｺﾞｼｯｸM-PRO" panose="020F0600000000000000" pitchFamily="50" charset="-128"/>
                <a:ea typeface="HG丸ｺﾞｼｯｸM-PRO" panose="020F0600000000000000" pitchFamily="50" charset="-128"/>
              </a:rPr>
              <a:t>ひび割れの目視確認必要</a:t>
            </a:r>
          </a:p>
        </p:txBody>
      </p:sp>
      <p:sp>
        <p:nvSpPr>
          <p:cNvPr id="17" name="タイトル 1">
            <a:extLst>
              <a:ext uri="{FF2B5EF4-FFF2-40B4-BE49-F238E27FC236}">
                <a16:creationId xmlns:a16="http://schemas.microsoft.com/office/drawing/2014/main" id="{974037B3-2673-B811-C94E-FEA66CB7DAB0}"/>
              </a:ext>
            </a:extLst>
          </p:cNvPr>
          <p:cNvSpPr txBox="1">
            <a:spLocks/>
          </p:cNvSpPr>
          <p:nvPr/>
        </p:nvSpPr>
        <p:spPr>
          <a:xfrm>
            <a:off x="5299595" y="3930373"/>
            <a:ext cx="3437082" cy="351064"/>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800" b="1" dirty="0">
                <a:latin typeface="HG丸ｺﾞｼｯｸM-PRO" panose="020F0600000000000000" pitchFamily="50" charset="-128"/>
                <a:ea typeface="HG丸ｺﾞｼｯｸM-PRO" panose="020F0600000000000000" pitchFamily="50" charset="-128"/>
              </a:rPr>
              <a:t>レントゲンに映りません</a:t>
            </a:r>
          </a:p>
        </p:txBody>
      </p:sp>
    </p:spTree>
    <p:extLst>
      <p:ext uri="{BB962C8B-B14F-4D97-AF65-F5344CB8AC3E}">
        <p14:creationId xmlns:p14="http://schemas.microsoft.com/office/powerpoint/2010/main" val="2162424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8D843-15A7-E93F-E381-07C2147421BE}"/>
            </a:ext>
          </a:extLst>
        </p:cNvPr>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7C5F3B40-1046-9470-04FE-D208669E3C1C}"/>
              </a:ext>
            </a:extLst>
          </p:cNvPr>
          <p:cNvSpPr>
            <a:spLocks noGrp="1"/>
          </p:cNvSpPr>
          <p:nvPr>
            <p:ph type="dt" sz="half" idx="10"/>
          </p:nvPr>
        </p:nvSpPr>
        <p:spPr/>
        <p:txBody>
          <a:bodyPr/>
          <a:lstStyle/>
          <a:p>
            <a:fld id="{E32B88FC-793C-4CFD-BF61-6BE2C4D47015}" type="datetime1">
              <a:rPr kumimoji="1" lang="ja-JP" altLang="en-US" smtClean="0"/>
              <a:t>2026/2/18</a:t>
            </a:fld>
            <a:endParaRPr kumimoji="1" lang="ja-JP" altLang="en-US"/>
          </a:p>
        </p:txBody>
      </p:sp>
      <p:sp>
        <p:nvSpPr>
          <p:cNvPr id="5" name="スライド番号プレースホルダー 4">
            <a:extLst>
              <a:ext uri="{FF2B5EF4-FFF2-40B4-BE49-F238E27FC236}">
                <a16:creationId xmlns:a16="http://schemas.microsoft.com/office/drawing/2014/main" id="{52FF0393-F4A0-1467-A22C-7AAC03D1811C}"/>
              </a:ext>
            </a:extLst>
          </p:cNvPr>
          <p:cNvSpPr>
            <a:spLocks noGrp="1"/>
          </p:cNvSpPr>
          <p:nvPr>
            <p:ph type="sldNum" sz="quarter" idx="12"/>
          </p:nvPr>
        </p:nvSpPr>
        <p:spPr/>
        <p:txBody>
          <a:bodyPr/>
          <a:lstStyle/>
          <a:p>
            <a:fld id="{A1E858C7-7B3D-4242-98FE-1F9BDE6F0F1F}" type="slidenum">
              <a:rPr kumimoji="1" lang="ja-JP" altLang="en-US" smtClean="0"/>
              <a:t>3</a:t>
            </a:fld>
            <a:endParaRPr kumimoji="1" lang="ja-JP" altLang="en-US"/>
          </a:p>
        </p:txBody>
      </p:sp>
      <p:pic>
        <p:nvPicPr>
          <p:cNvPr id="15" name="図 14">
            <a:extLst>
              <a:ext uri="{FF2B5EF4-FFF2-40B4-BE49-F238E27FC236}">
                <a16:creationId xmlns:a16="http://schemas.microsoft.com/office/drawing/2014/main" id="{9BC89094-DF3F-D2FD-1C03-619B036EC8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65" y="66820"/>
            <a:ext cx="1143143" cy="1143143"/>
          </a:xfrm>
          <a:prstGeom prst="rect">
            <a:avLst/>
          </a:prstGeom>
          <a:noFill/>
          <a:ln>
            <a:noFill/>
          </a:ln>
        </p:spPr>
      </p:pic>
      <p:cxnSp>
        <p:nvCxnSpPr>
          <p:cNvPr id="16" name="直線コネクタ 15">
            <a:extLst>
              <a:ext uri="{FF2B5EF4-FFF2-40B4-BE49-F238E27FC236}">
                <a16:creationId xmlns:a16="http://schemas.microsoft.com/office/drawing/2014/main" id="{286B92F1-27C8-6D6D-169F-082C1AFB7850}"/>
              </a:ext>
            </a:extLst>
          </p:cNvPr>
          <p:cNvCxnSpPr/>
          <p:nvPr/>
        </p:nvCxnSpPr>
        <p:spPr>
          <a:xfrm>
            <a:off x="1071416" y="1108364"/>
            <a:ext cx="6945745"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sp>
        <p:nvSpPr>
          <p:cNvPr id="22" name="正方形/長方形 21">
            <a:extLst>
              <a:ext uri="{FF2B5EF4-FFF2-40B4-BE49-F238E27FC236}">
                <a16:creationId xmlns:a16="http://schemas.microsoft.com/office/drawing/2014/main" id="{EA287C1C-B4D5-AA98-9AFD-B810CECCCCB8}"/>
              </a:ext>
            </a:extLst>
          </p:cNvPr>
          <p:cNvSpPr/>
          <p:nvPr/>
        </p:nvSpPr>
        <p:spPr>
          <a:xfrm>
            <a:off x="0" y="6428509"/>
            <a:ext cx="9144000" cy="429491"/>
          </a:xfrm>
          <a:prstGeom prst="rect">
            <a:avLst/>
          </a:prstGeom>
          <a:solidFill>
            <a:srgbClr val="C8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2AB3DAE-7049-486A-1480-A251B6635AFB}"/>
              </a:ext>
            </a:extLst>
          </p:cNvPr>
          <p:cNvSpPr/>
          <p:nvPr/>
        </p:nvSpPr>
        <p:spPr>
          <a:xfrm>
            <a:off x="0" y="6234545"/>
            <a:ext cx="9144000" cy="138546"/>
          </a:xfrm>
          <a:prstGeom prst="rect">
            <a:avLst/>
          </a:prstGeom>
          <a:solidFill>
            <a:srgbClr val="FF71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0CB9680-E8C5-6038-07C7-1107823FDF2E}"/>
              </a:ext>
            </a:extLst>
          </p:cNvPr>
          <p:cNvSpPr txBox="1"/>
          <p:nvPr/>
        </p:nvSpPr>
        <p:spPr>
          <a:xfrm>
            <a:off x="4568632" y="6593365"/>
            <a:ext cx="4509569" cy="253916"/>
          </a:xfrm>
          <a:prstGeom prst="rect">
            <a:avLst/>
          </a:prstGeom>
          <a:noFill/>
        </p:spPr>
        <p:txBody>
          <a:bodyPr wrap="none" rtlCol="0">
            <a:spAutoFit/>
          </a:bodyPr>
          <a:lstStyle/>
          <a:p>
            <a:pPr algn="r"/>
            <a:r>
              <a:rPr lang="ja-JP" altLang="ja-JP" sz="1050" kern="100" dirty="0">
                <a:solidFill>
                  <a:schemeClr val="bg1"/>
                </a:solidFill>
                <a:effectLst/>
                <a:latin typeface="Century" panose="02040604050505020304" pitchFamily="18" charset="0"/>
                <a:ea typeface="BIZ UDP明朝 Medium" panose="02020500000000000000" pitchFamily="18" charset="-128"/>
                <a:cs typeface="Times New Roman" panose="02020603050405020304" pitchFamily="18" charset="0"/>
              </a:rPr>
              <a:t>文部科学省</a:t>
            </a:r>
            <a:r>
              <a:rPr lang="ja-JP" altLang="en-US" sz="1050" kern="100" dirty="0">
                <a:solidFill>
                  <a:schemeClr val="bg1"/>
                </a:solidFill>
                <a:effectLst/>
                <a:latin typeface="Century" panose="02040604050505020304" pitchFamily="18" charset="0"/>
                <a:ea typeface="BIZ UDP明朝 Medium" panose="02020500000000000000" pitchFamily="18" charset="-128"/>
                <a:cs typeface="Times New Roman" panose="02020603050405020304" pitchFamily="18" charset="0"/>
              </a:rPr>
              <a:t>：</a:t>
            </a:r>
            <a:r>
              <a:rPr lang="ja-JP" altLang="ja-JP" sz="1050" dirty="0">
                <a:solidFill>
                  <a:schemeClr val="bg1"/>
                </a:solidFill>
                <a:effectLst/>
                <a:ea typeface="BIZ UDP明朝 Medium" panose="02020500000000000000" pitchFamily="18" charset="-128"/>
                <a:cs typeface="Times New Roman" panose="02020603050405020304" pitchFamily="18" charset="0"/>
              </a:rPr>
              <a:t>『訪問歯科衛生士育成のためのリカレント教育モデル構築事業』</a:t>
            </a:r>
            <a:endParaRPr kumimoji="1" lang="ja-JP" altLang="en-US" sz="1050" dirty="0">
              <a:solidFill>
                <a:schemeClr val="bg1"/>
              </a:solidFill>
            </a:endParaRPr>
          </a:p>
        </p:txBody>
      </p:sp>
      <p:sp>
        <p:nvSpPr>
          <p:cNvPr id="25" name="タイトル 1">
            <a:extLst>
              <a:ext uri="{FF2B5EF4-FFF2-40B4-BE49-F238E27FC236}">
                <a16:creationId xmlns:a16="http://schemas.microsoft.com/office/drawing/2014/main" id="{B2C40CC2-AE7F-90D4-0D64-BA514222AC68}"/>
              </a:ext>
            </a:extLst>
          </p:cNvPr>
          <p:cNvSpPr>
            <a:spLocks noGrp="1"/>
          </p:cNvSpPr>
          <p:nvPr>
            <p:ph type="title"/>
          </p:nvPr>
        </p:nvSpPr>
        <p:spPr>
          <a:xfrm>
            <a:off x="1302328" y="286328"/>
            <a:ext cx="6504362" cy="886827"/>
          </a:xfrm>
        </p:spPr>
        <p:txBody>
          <a:bodyPr>
            <a:normAutofit/>
          </a:bodyPr>
          <a:lstStyle/>
          <a:p>
            <a:r>
              <a:rPr lang="en-US" altLang="ja-JP" sz="3200" b="1" dirty="0">
                <a:latin typeface="HG丸ｺﾞｼｯｸM-PRO" panose="020F0600000000000000" pitchFamily="50" charset="-128"/>
                <a:ea typeface="HG丸ｺﾞｼｯｸM-PRO" panose="020F0600000000000000" pitchFamily="50" charset="-128"/>
              </a:rPr>
              <a:t>Ⅱ</a:t>
            </a:r>
            <a:r>
              <a:rPr lang="ja-JP" altLang="en-US" sz="3200" b="1" dirty="0">
                <a:latin typeface="HG丸ｺﾞｼｯｸM-PRO" panose="020F0600000000000000" pitchFamily="50" charset="-128"/>
                <a:ea typeface="HG丸ｺﾞｼｯｸM-PRO" panose="020F0600000000000000" pitchFamily="50" charset="-128"/>
              </a:rPr>
              <a:t>　バイトチューブ</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2" name="テキスト ボックス 1"/>
          <p:cNvSpPr txBox="1"/>
          <p:nvPr/>
        </p:nvSpPr>
        <p:spPr>
          <a:xfrm>
            <a:off x="1469571" y="2677886"/>
            <a:ext cx="6337119" cy="646331"/>
          </a:xfrm>
          <a:prstGeom prst="rect">
            <a:avLst/>
          </a:prstGeom>
          <a:noFill/>
        </p:spPr>
        <p:txBody>
          <a:bodyPr wrap="square" rtlCol="0">
            <a:spAutoFit/>
          </a:bodyPr>
          <a:lstStyle/>
          <a:p>
            <a:r>
              <a:rPr kumimoji="1" lang="ja-JP" altLang="en-US" dirty="0"/>
              <a:t>「バイトチューブ」の動画</a:t>
            </a:r>
            <a:endParaRPr kumimoji="1" lang="en-US" altLang="ja-JP" dirty="0"/>
          </a:p>
          <a:p>
            <a:r>
              <a:rPr lang="en-US" altLang="ja-JP" dirty="0"/>
              <a:t>https://youtu.be/pzN-OubqmxE</a:t>
            </a:r>
            <a:endParaRPr kumimoji="1" lang="ja-JP" altLang="en-US" dirty="0"/>
          </a:p>
        </p:txBody>
      </p:sp>
    </p:spTree>
    <p:extLst>
      <p:ext uri="{BB962C8B-B14F-4D97-AF65-F5344CB8AC3E}">
        <p14:creationId xmlns:p14="http://schemas.microsoft.com/office/powerpoint/2010/main" val="285297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8D843-15A7-E93F-E381-07C2147421BE}"/>
            </a:ext>
          </a:extLst>
        </p:cNvPr>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7C5F3B40-1046-9470-04FE-D208669E3C1C}"/>
              </a:ext>
            </a:extLst>
          </p:cNvPr>
          <p:cNvSpPr>
            <a:spLocks noGrp="1"/>
          </p:cNvSpPr>
          <p:nvPr>
            <p:ph type="dt" sz="half" idx="10"/>
          </p:nvPr>
        </p:nvSpPr>
        <p:spPr/>
        <p:txBody>
          <a:bodyPr/>
          <a:lstStyle/>
          <a:p>
            <a:fld id="{E32B88FC-793C-4CFD-BF61-6BE2C4D47015}" type="datetime1">
              <a:rPr kumimoji="1" lang="ja-JP" altLang="en-US" smtClean="0"/>
              <a:t>2026/2/18</a:t>
            </a:fld>
            <a:endParaRPr kumimoji="1" lang="ja-JP" altLang="en-US"/>
          </a:p>
        </p:txBody>
      </p:sp>
      <p:sp>
        <p:nvSpPr>
          <p:cNvPr id="5" name="スライド番号プレースホルダー 4">
            <a:extLst>
              <a:ext uri="{FF2B5EF4-FFF2-40B4-BE49-F238E27FC236}">
                <a16:creationId xmlns:a16="http://schemas.microsoft.com/office/drawing/2014/main" id="{52FF0393-F4A0-1467-A22C-7AAC03D1811C}"/>
              </a:ext>
            </a:extLst>
          </p:cNvPr>
          <p:cNvSpPr>
            <a:spLocks noGrp="1"/>
          </p:cNvSpPr>
          <p:nvPr>
            <p:ph type="sldNum" sz="quarter" idx="12"/>
          </p:nvPr>
        </p:nvSpPr>
        <p:spPr/>
        <p:txBody>
          <a:bodyPr/>
          <a:lstStyle/>
          <a:p>
            <a:fld id="{A1E858C7-7B3D-4242-98FE-1F9BDE6F0F1F}" type="slidenum">
              <a:rPr kumimoji="1" lang="ja-JP" altLang="en-US" smtClean="0"/>
              <a:t>4</a:t>
            </a:fld>
            <a:endParaRPr kumimoji="1" lang="ja-JP" altLang="en-US"/>
          </a:p>
        </p:txBody>
      </p:sp>
      <p:pic>
        <p:nvPicPr>
          <p:cNvPr id="15" name="図 14">
            <a:extLst>
              <a:ext uri="{FF2B5EF4-FFF2-40B4-BE49-F238E27FC236}">
                <a16:creationId xmlns:a16="http://schemas.microsoft.com/office/drawing/2014/main" id="{9BC89094-DF3F-D2FD-1C03-619B036EC8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65" y="66820"/>
            <a:ext cx="1143143" cy="1143143"/>
          </a:xfrm>
          <a:prstGeom prst="rect">
            <a:avLst/>
          </a:prstGeom>
          <a:noFill/>
          <a:ln>
            <a:noFill/>
          </a:ln>
        </p:spPr>
      </p:pic>
      <p:cxnSp>
        <p:nvCxnSpPr>
          <p:cNvPr id="16" name="直線コネクタ 15">
            <a:extLst>
              <a:ext uri="{FF2B5EF4-FFF2-40B4-BE49-F238E27FC236}">
                <a16:creationId xmlns:a16="http://schemas.microsoft.com/office/drawing/2014/main" id="{286B92F1-27C8-6D6D-169F-082C1AFB7850}"/>
              </a:ext>
            </a:extLst>
          </p:cNvPr>
          <p:cNvCxnSpPr/>
          <p:nvPr/>
        </p:nvCxnSpPr>
        <p:spPr>
          <a:xfrm>
            <a:off x="1071416" y="1108364"/>
            <a:ext cx="6945745"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sp>
        <p:nvSpPr>
          <p:cNvPr id="22" name="正方形/長方形 21">
            <a:extLst>
              <a:ext uri="{FF2B5EF4-FFF2-40B4-BE49-F238E27FC236}">
                <a16:creationId xmlns:a16="http://schemas.microsoft.com/office/drawing/2014/main" id="{EA287C1C-B4D5-AA98-9AFD-B810CECCCCB8}"/>
              </a:ext>
            </a:extLst>
          </p:cNvPr>
          <p:cNvSpPr/>
          <p:nvPr/>
        </p:nvSpPr>
        <p:spPr>
          <a:xfrm>
            <a:off x="0" y="6428509"/>
            <a:ext cx="9144000" cy="429491"/>
          </a:xfrm>
          <a:prstGeom prst="rect">
            <a:avLst/>
          </a:prstGeom>
          <a:solidFill>
            <a:srgbClr val="C8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2AB3DAE-7049-486A-1480-A251B6635AFB}"/>
              </a:ext>
            </a:extLst>
          </p:cNvPr>
          <p:cNvSpPr/>
          <p:nvPr/>
        </p:nvSpPr>
        <p:spPr>
          <a:xfrm>
            <a:off x="0" y="6234545"/>
            <a:ext cx="9144000" cy="138546"/>
          </a:xfrm>
          <a:prstGeom prst="rect">
            <a:avLst/>
          </a:prstGeom>
          <a:solidFill>
            <a:srgbClr val="FF71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0CB9680-E8C5-6038-07C7-1107823FDF2E}"/>
              </a:ext>
            </a:extLst>
          </p:cNvPr>
          <p:cNvSpPr txBox="1"/>
          <p:nvPr/>
        </p:nvSpPr>
        <p:spPr>
          <a:xfrm>
            <a:off x="4568632" y="6593365"/>
            <a:ext cx="4509569" cy="253916"/>
          </a:xfrm>
          <a:prstGeom prst="rect">
            <a:avLst/>
          </a:prstGeom>
          <a:noFill/>
        </p:spPr>
        <p:txBody>
          <a:bodyPr wrap="none" rtlCol="0">
            <a:spAutoFit/>
          </a:bodyPr>
          <a:lstStyle/>
          <a:p>
            <a:pPr algn="r"/>
            <a:r>
              <a:rPr lang="ja-JP" altLang="ja-JP" sz="1050" kern="100" dirty="0">
                <a:solidFill>
                  <a:schemeClr val="bg1"/>
                </a:solidFill>
                <a:effectLst/>
                <a:latin typeface="Century" panose="02040604050505020304" pitchFamily="18" charset="0"/>
                <a:ea typeface="BIZ UDP明朝 Medium" panose="02020500000000000000" pitchFamily="18" charset="-128"/>
                <a:cs typeface="Times New Roman" panose="02020603050405020304" pitchFamily="18" charset="0"/>
              </a:rPr>
              <a:t>文部科学省</a:t>
            </a:r>
            <a:r>
              <a:rPr lang="ja-JP" altLang="en-US" sz="1050" kern="100" dirty="0">
                <a:solidFill>
                  <a:schemeClr val="bg1"/>
                </a:solidFill>
                <a:effectLst/>
                <a:latin typeface="Century" panose="02040604050505020304" pitchFamily="18" charset="0"/>
                <a:ea typeface="BIZ UDP明朝 Medium" panose="02020500000000000000" pitchFamily="18" charset="-128"/>
                <a:cs typeface="Times New Roman" panose="02020603050405020304" pitchFamily="18" charset="0"/>
              </a:rPr>
              <a:t>：</a:t>
            </a:r>
            <a:r>
              <a:rPr lang="ja-JP" altLang="ja-JP" sz="1050" dirty="0">
                <a:solidFill>
                  <a:schemeClr val="bg1"/>
                </a:solidFill>
                <a:effectLst/>
                <a:ea typeface="BIZ UDP明朝 Medium" panose="02020500000000000000" pitchFamily="18" charset="-128"/>
                <a:cs typeface="Times New Roman" panose="02020603050405020304" pitchFamily="18" charset="0"/>
              </a:rPr>
              <a:t>『訪問歯科衛生士育成のためのリカレント教育モデル構築事業』</a:t>
            </a:r>
            <a:endParaRPr kumimoji="1" lang="ja-JP" altLang="en-US" sz="1050" dirty="0">
              <a:solidFill>
                <a:schemeClr val="bg1"/>
              </a:solidFill>
            </a:endParaRPr>
          </a:p>
        </p:txBody>
      </p:sp>
      <p:sp>
        <p:nvSpPr>
          <p:cNvPr id="25" name="タイトル 1">
            <a:extLst>
              <a:ext uri="{FF2B5EF4-FFF2-40B4-BE49-F238E27FC236}">
                <a16:creationId xmlns:a16="http://schemas.microsoft.com/office/drawing/2014/main" id="{B2C40CC2-AE7F-90D4-0D64-BA514222AC68}"/>
              </a:ext>
            </a:extLst>
          </p:cNvPr>
          <p:cNvSpPr>
            <a:spLocks noGrp="1"/>
          </p:cNvSpPr>
          <p:nvPr>
            <p:ph type="title"/>
          </p:nvPr>
        </p:nvSpPr>
        <p:spPr>
          <a:xfrm>
            <a:off x="1302328" y="286328"/>
            <a:ext cx="6504362" cy="886827"/>
          </a:xfrm>
        </p:spPr>
        <p:txBody>
          <a:bodyPr>
            <a:normAutofit/>
          </a:bodyPr>
          <a:lstStyle/>
          <a:p>
            <a:r>
              <a:rPr lang="en-US" altLang="ja-JP" sz="3200" b="1" dirty="0">
                <a:latin typeface="HG丸ｺﾞｼｯｸM-PRO" panose="020F0600000000000000" pitchFamily="50" charset="-128"/>
                <a:ea typeface="HG丸ｺﾞｼｯｸM-PRO" panose="020F0600000000000000" pitchFamily="50" charset="-128"/>
              </a:rPr>
              <a:t>Ⅲ</a:t>
            </a:r>
            <a:r>
              <a:rPr lang="ja-JP" altLang="en-US" sz="3200" b="1" dirty="0">
                <a:latin typeface="HG丸ｺﾞｼｯｸM-PRO" panose="020F0600000000000000" pitchFamily="50" charset="-128"/>
                <a:ea typeface="HG丸ｺﾞｼｯｸM-PRO" panose="020F0600000000000000" pitchFamily="50" charset="-128"/>
              </a:rPr>
              <a:t>　万能開口器</a:t>
            </a:r>
            <a:endParaRPr kumimoji="1" lang="ja-JP" altLang="en-US" sz="3200" b="1" dirty="0">
              <a:latin typeface="HG丸ｺﾞｼｯｸM-PRO" panose="020F0600000000000000" pitchFamily="50" charset="-128"/>
              <a:ea typeface="HG丸ｺﾞｼｯｸM-PRO" panose="020F0600000000000000" pitchFamily="50" charset="-128"/>
            </a:endParaRPr>
          </a:p>
        </p:txBody>
      </p:sp>
      <p:pic>
        <p:nvPicPr>
          <p:cNvPr id="2" name="図 1"/>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1049436" y="1350011"/>
            <a:ext cx="4700734" cy="3367193"/>
          </a:xfrm>
          <a:prstGeom prst="rect">
            <a:avLst/>
          </a:prstGeom>
        </p:spPr>
      </p:pic>
      <p:sp>
        <p:nvSpPr>
          <p:cNvPr id="11" name="タイトル 1">
            <a:extLst>
              <a:ext uri="{FF2B5EF4-FFF2-40B4-BE49-F238E27FC236}">
                <a16:creationId xmlns:a16="http://schemas.microsoft.com/office/drawing/2014/main" id="{974037B3-2673-B811-C94E-FEA66CB7DAB0}"/>
              </a:ext>
            </a:extLst>
          </p:cNvPr>
          <p:cNvSpPr txBox="1">
            <a:spLocks/>
          </p:cNvSpPr>
          <p:nvPr/>
        </p:nvSpPr>
        <p:spPr>
          <a:xfrm>
            <a:off x="1548210" y="5018466"/>
            <a:ext cx="7343743" cy="919272"/>
          </a:xfrm>
          <a:prstGeom prst="rect">
            <a:avLst/>
          </a:prstGeom>
        </p:spPr>
        <p:txBody>
          <a:bodyPr vert="horz" lIns="91440" tIns="45720" rIns="91440" bIns="45720" rtlCol="0" anchor="t">
            <a:no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1800" b="1" dirty="0">
                <a:latin typeface="HG丸ｺﾞｼｯｸM-PRO" panose="020F0600000000000000" pitchFamily="50" charset="-128"/>
                <a:ea typeface="HG丸ｺﾞｼｯｸM-PRO" panose="020F0600000000000000" pitchFamily="50" charset="-128"/>
              </a:rPr>
              <a:t>シリコンチップの脱落による窒息・誤嚥を防止するため、フロスなどで本体とチップを固定しておくと安心して使用できます</a:t>
            </a:r>
          </a:p>
        </p:txBody>
      </p:sp>
      <p:sp>
        <p:nvSpPr>
          <p:cNvPr id="8" name="円/楕円 7"/>
          <p:cNvSpPr/>
          <p:nvPr/>
        </p:nvSpPr>
        <p:spPr>
          <a:xfrm>
            <a:off x="4501662" y="1723292"/>
            <a:ext cx="1248508" cy="124850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2262555" y="1723292"/>
            <a:ext cx="1248508" cy="1248508"/>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0877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8D843-15A7-E93F-E381-07C2147421BE}"/>
            </a:ext>
          </a:extLst>
        </p:cNvPr>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7C5F3B40-1046-9470-04FE-D208669E3C1C}"/>
              </a:ext>
            </a:extLst>
          </p:cNvPr>
          <p:cNvSpPr>
            <a:spLocks noGrp="1"/>
          </p:cNvSpPr>
          <p:nvPr>
            <p:ph type="dt" sz="half" idx="10"/>
          </p:nvPr>
        </p:nvSpPr>
        <p:spPr/>
        <p:txBody>
          <a:bodyPr/>
          <a:lstStyle/>
          <a:p>
            <a:fld id="{E32B88FC-793C-4CFD-BF61-6BE2C4D47015}" type="datetime1">
              <a:rPr kumimoji="1" lang="ja-JP" altLang="en-US" smtClean="0"/>
              <a:t>2026/2/18</a:t>
            </a:fld>
            <a:endParaRPr kumimoji="1" lang="ja-JP" altLang="en-US"/>
          </a:p>
        </p:txBody>
      </p:sp>
      <p:sp>
        <p:nvSpPr>
          <p:cNvPr id="5" name="スライド番号プレースホルダー 4">
            <a:extLst>
              <a:ext uri="{FF2B5EF4-FFF2-40B4-BE49-F238E27FC236}">
                <a16:creationId xmlns:a16="http://schemas.microsoft.com/office/drawing/2014/main" id="{52FF0393-F4A0-1467-A22C-7AAC03D1811C}"/>
              </a:ext>
            </a:extLst>
          </p:cNvPr>
          <p:cNvSpPr>
            <a:spLocks noGrp="1"/>
          </p:cNvSpPr>
          <p:nvPr>
            <p:ph type="sldNum" sz="quarter" idx="12"/>
          </p:nvPr>
        </p:nvSpPr>
        <p:spPr/>
        <p:txBody>
          <a:bodyPr/>
          <a:lstStyle/>
          <a:p>
            <a:fld id="{A1E858C7-7B3D-4242-98FE-1F9BDE6F0F1F}" type="slidenum">
              <a:rPr kumimoji="1" lang="ja-JP" altLang="en-US" smtClean="0"/>
              <a:t>5</a:t>
            </a:fld>
            <a:endParaRPr kumimoji="1" lang="ja-JP" altLang="en-US"/>
          </a:p>
        </p:txBody>
      </p:sp>
      <p:pic>
        <p:nvPicPr>
          <p:cNvPr id="15" name="図 14">
            <a:extLst>
              <a:ext uri="{FF2B5EF4-FFF2-40B4-BE49-F238E27FC236}">
                <a16:creationId xmlns:a16="http://schemas.microsoft.com/office/drawing/2014/main" id="{9BC89094-DF3F-D2FD-1C03-619B036EC8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65" y="66820"/>
            <a:ext cx="1143143" cy="1143143"/>
          </a:xfrm>
          <a:prstGeom prst="rect">
            <a:avLst/>
          </a:prstGeom>
          <a:noFill/>
          <a:ln>
            <a:noFill/>
          </a:ln>
        </p:spPr>
      </p:pic>
      <p:cxnSp>
        <p:nvCxnSpPr>
          <p:cNvPr id="16" name="直線コネクタ 15">
            <a:extLst>
              <a:ext uri="{FF2B5EF4-FFF2-40B4-BE49-F238E27FC236}">
                <a16:creationId xmlns:a16="http://schemas.microsoft.com/office/drawing/2014/main" id="{286B92F1-27C8-6D6D-169F-082C1AFB7850}"/>
              </a:ext>
            </a:extLst>
          </p:cNvPr>
          <p:cNvCxnSpPr/>
          <p:nvPr/>
        </p:nvCxnSpPr>
        <p:spPr>
          <a:xfrm>
            <a:off x="1071416" y="1108364"/>
            <a:ext cx="6945745"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sp>
        <p:nvSpPr>
          <p:cNvPr id="22" name="正方形/長方形 21">
            <a:extLst>
              <a:ext uri="{FF2B5EF4-FFF2-40B4-BE49-F238E27FC236}">
                <a16:creationId xmlns:a16="http://schemas.microsoft.com/office/drawing/2014/main" id="{EA287C1C-B4D5-AA98-9AFD-B810CECCCCB8}"/>
              </a:ext>
            </a:extLst>
          </p:cNvPr>
          <p:cNvSpPr/>
          <p:nvPr/>
        </p:nvSpPr>
        <p:spPr>
          <a:xfrm>
            <a:off x="0" y="6428509"/>
            <a:ext cx="9144000" cy="429491"/>
          </a:xfrm>
          <a:prstGeom prst="rect">
            <a:avLst/>
          </a:prstGeom>
          <a:solidFill>
            <a:srgbClr val="C8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2AB3DAE-7049-486A-1480-A251B6635AFB}"/>
              </a:ext>
            </a:extLst>
          </p:cNvPr>
          <p:cNvSpPr/>
          <p:nvPr/>
        </p:nvSpPr>
        <p:spPr>
          <a:xfrm>
            <a:off x="0" y="6234545"/>
            <a:ext cx="9144000" cy="138546"/>
          </a:xfrm>
          <a:prstGeom prst="rect">
            <a:avLst/>
          </a:prstGeom>
          <a:solidFill>
            <a:srgbClr val="FF71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0CB9680-E8C5-6038-07C7-1107823FDF2E}"/>
              </a:ext>
            </a:extLst>
          </p:cNvPr>
          <p:cNvSpPr txBox="1"/>
          <p:nvPr/>
        </p:nvSpPr>
        <p:spPr>
          <a:xfrm>
            <a:off x="4568632" y="6593365"/>
            <a:ext cx="4509569" cy="253916"/>
          </a:xfrm>
          <a:prstGeom prst="rect">
            <a:avLst/>
          </a:prstGeom>
          <a:noFill/>
        </p:spPr>
        <p:txBody>
          <a:bodyPr wrap="none" rtlCol="0">
            <a:spAutoFit/>
          </a:bodyPr>
          <a:lstStyle/>
          <a:p>
            <a:pPr algn="r"/>
            <a:r>
              <a:rPr lang="ja-JP" altLang="ja-JP" sz="1050" kern="100" dirty="0">
                <a:solidFill>
                  <a:schemeClr val="bg1"/>
                </a:solidFill>
                <a:effectLst/>
                <a:latin typeface="Century" panose="02040604050505020304" pitchFamily="18" charset="0"/>
                <a:ea typeface="BIZ UDP明朝 Medium" panose="02020500000000000000" pitchFamily="18" charset="-128"/>
                <a:cs typeface="Times New Roman" panose="02020603050405020304" pitchFamily="18" charset="0"/>
              </a:rPr>
              <a:t>文部科学省</a:t>
            </a:r>
            <a:r>
              <a:rPr lang="ja-JP" altLang="en-US" sz="1050" kern="100" dirty="0">
                <a:solidFill>
                  <a:schemeClr val="bg1"/>
                </a:solidFill>
                <a:effectLst/>
                <a:latin typeface="Century" panose="02040604050505020304" pitchFamily="18" charset="0"/>
                <a:ea typeface="BIZ UDP明朝 Medium" panose="02020500000000000000" pitchFamily="18" charset="-128"/>
                <a:cs typeface="Times New Roman" panose="02020603050405020304" pitchFamily="18" charset="0"/>
              </a:rPr>
              <a:t>：</a:t>
            </a:r>
            <a:r>
              <a:rPr lang="ja-JP" altLang="ja-JP" sz="1050" dirty="0">
                <a:solidFill>
                  <a:schemeClr val="bg1"/>
                </a:solidFill>
                <a:effectLst/>
                <a:ea typeface="BIZ UDP明朝 Medium" panose="02020500000000000000" pitchFamily="18" charset="-128"/>
                <a:cs typeface="Times New Roman" panose="02020603050405020304" pitchFamily="18" charset="0"/>
              </a:rPr>
              <a:t>『訪問歯科衛生士育成のためのリカレント教育モデル構築事業』</a:t>
            </a:r>
            <a:endParaRPr kumimoji="1" lang="ja-JP" altLang="en-US" sz="1050" dirty="0">
              <a:solidFill>
                <a:schemeClr val="bg1"/>
              </a:solidFill>
            </a:endParaRPr>
          </a:p>
        </p:txBody>
      </p:sp>
      <p:sp>
        <p:nvSpPr>
          <p:cNvPr id="25" name="タイトル 1">
            <a:extLst>
              <a:ext uri="{FF2B5EF4-FFF2-40B4-BE49-F238E27FC236}">
                <a16:creationId xmlns:a16="http://schemas.microsoft.com/office/drawing/2014/main" id="{B2C40CC2-AE7F-90D4-0D64-BA514222AC68}"/>
              </a:ext>
            </a:extLst>
          </p:cNvPr>
          <p:cNvSpPr>
            <a:spLocks noGrp="1"/>
          </p:cNvSpPr>
          <p:nvPr>
            <p:ph type="title"/>
          </p:nvPr>
        </p:nvSpPr>
        <p:spPr>
          <a:xfrm>
            <a:off x="1302328" y="286328"/>
            <a:ext cx="6504362" cy="886827"/>
          </a:xfrm>
        </p:spPr>
        <p:txBody>
          <a:bodyPr>
            <a:normAutofit/>
          </a:bodyPr>
          <a:lstStyle/>
          <a:p>
            <a:r>
              <a:rPr lang="en-US" altLang="ja-JP" sz="3200" b="1" dirty="0">
                <a:latin typeface="HG丸ｺﾞｼｯｸM-PRO" panose="020F0600000000000000" pitchFamily="50" charset="-128"/>
                <a:ea typeface="HG丸ｺﾞｼｯｸM-PRO" panose="020F0600000000000000" pitchFamily="50" charset="-128"/>
              </a:rPr>
              <a:t>Ⅲ</a:t>
            </a:r>
            <a:r>
              <a:rPr lang="ja-JP" altLang="en-US" sz="3200" b="1" dirty="0">
                <a:latin typeface="HG丸ｺﾞｼｯｸM-PRO" panose="020F0600000000000000" pitchFamily="50" charset="-128"/>
                <a:ea typeface="HG丸ｺﾞｼｯｸM-PRO" panose="020F0600000000000000" pitchFamily="50" charset="-128"/>
              </a:rPr>
              <a:t>　万能開口器</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469571" y="2677886"/>
            <a:ext cx="6337119" cy="646331"/>
          </a:xfrm>
          <a:prstGeom prst="rect">
            <a:avLst/>
          </a:prstGeom>
          <a:noFill/>
        </p:spPr>
        <p:txBody>
          <a:bodyPr wrap="square" rtlCol="0">
            <a:spAutoFit/>
          </a:bodyPr>
          <a:lstStyle/>
          <a:p>
            <a:r>
              <a:rPr lang="ja-JP" altLang="en-US" dirty="0"/>
              <a:t>「万能開口器」</a:t>
            </a:r>
            <a:r>
              <a:rPr kumimoji="1" lang="ja-JP" altLang="en-US" dirty="0"/>
              <a:t>の動画</a:t>
            </a:r>
            <a:endParaRPr kumimoji="1" lang="en-US" altLang="ja-JP" dirty="0"/>
          </a:p>
          <a:p>
            <a:r>
              <a:rPr lang="en-US" altLang="ja-JP" dirty="0"/>
              <a:t>https://youtu.be/aLNq1OWjJ80</a:t>
            </a:r>
            <a:endParaRPr kumimoji="1" lang="ja-JP" altLang="en-US" dirty="0"/>
          </a:p>
        </p:txBody>
      </p:sp>
    </p:spTree>
    <p:extLst>
      <p:ext uri="{BB962C8B-B14F-4D97-AF65-F5344CB8AC3E}">
        <p14:creationId xmlns:p14="http://schemas.microsoft.com/office/powerpoint/2010/main" val="3460351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8D843-15A7-E93F-E381-07C2147421BE}"/>
            </a:ext>
          </a:extLst>
        </p:cNvPr>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7C5F3B40-1046-9470-04FE-D208669E3C1C}"/>
              </a:ext>
            </a:extLst>
          </p:cNvPr>
          <p:cNvSpPr>
            <a:spLocks noGrp="1"/>
          </p:cNvSpPr>
          <p:nvPr>
            <p:ph type="dt" sz="half" idx="10"/>
          </p:nvPr>
        </p:nvSpPr>
        <p:spPr/>
        <p:txBody>
          <a:bodyPr/>
          <a:lstStyle/>
          <a:p>
            <a:fld id="{E32B88FC-793C-4CFD-BF61-6BE2C4D47015}" type="datetime1">
              <a:rPr kumimoji="1" lang="ja-JP" altLang="en-US" smtClean="0"/>
              <a:t>2026/2/18</a:t>
            </a:fld>
            <a:endParaRPr kumimoji="1" lang="ja-JP" altLang="en-US"/>
          </a:p>
        </p:txBody>
      </p:sp>
      <p:sp>
        <p:nvSpPr>
          <p:cNvPr id="5" name="スライド番号プレースホルダー 4">
            <a:extLst>
              <a:ext uri="{FF2B5EF4-FFF2-40B4-BE49-F238E27FC236}">
                <a16:creationId xmlns:a16="http://schemas.microsoft.com/office/drawing/2014/main" id="{52FF0393-F4A0-1467-A22C-7AAC03D1811C}"/>
              </a:ext>
            </a:extLst>
          </p:cNvPr>
          <p:cNvSpPr>
            <a:spLocks noGrp="1"/>
          </p:cNvSpPr>
          <p:nvPr>
            <p:ph type="sldNum" sz="quarter" idx="12"/>
          </p:nvPr>
        </p:nvSpPr>
        <p:spPr/>
        <p:txBody>
          <a:bodyPr/>
          <a:lstStyle/>
          <a:p>
            <a:fld id="{A1E858C7-7B3D-4242-98FE-1F9BDE6F0F1F}" type="slidenum">
              <a:rPr kumimoji="1" lang="ja-JP" altLang="en-US" smtClean="0"/>
              <a:t>6</a:t>
            </a:fld>
            <a:endParaRPr kumimoji="1" lang="ja-JP" altLang="en-US"/>
          </a:p>
        </p:txBody>
      </p:sp>
      <p:pic>
        <p:nvPicPr>
          <p:cNvPr id="15" name="図 14">
            <a:extLst>
              <a:ext uri="{FF2B5EF4-FFF2-40B4-BE49-F238E27FC236}">
                <a16:creationId xmlns:a16="http://schemas.microsoft.com/office/drawing/2014/main" id="{9BC89094-DF3F-D2FD-1C03-619B036EC8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65" y="66820"/>
            <a:ext cx="1143143" cy="1143143"/>
          </a:xfrm>
          <a:prstGeom prst="rect">
            <a:avLst/>
          </a:prstGeom>
          <a:noFill/>
          <a:ln>
            <a:noFill/>
          </a:ln>
        </p:spPr>
      </p:pic>
      <p:cxnSp>
        <p:nvCxnSpPr>
          <p:cNvPr id="16" name="直線コネクタ 15">
            <a:extLst>
              <a:ext uri="{FF2B5EF4-FFF2-40B4-BE49-F238E27FC236}">
                <a16:creationId xmlns:a16="http://schemas.microsoft.com/office/drawing/2014/main" id="{286B92F1-27C8-6D6D-169F-082C1AFB7850}"/>
              </a:ext>
            </a:extLst>
          </p:cNvPr>
          <p:cNvCxnSpPr/>
          <p:nvPr/>
        </p:nvCxnSpPr>
        <p:spPr>
          <a:xfrm>
            <a:off x="1071416" y="1108364"/>
            <a:ext cx="6945745"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sp>
        <p:nvSpPr>
          <p:cNvPr id="22" name="正方形/長方形 21">
            <a:extLst>
              <a:ext uri="{FF2B5EF4-FFF2-40B4-BE49-F238E27FC236}">
                <a16:creationId xmlns:a16="http://schemas.microsoft.com/office/drawing/2014/main" id="{EA287C1C-B4D5-AA98-9AFD-B810CECCCCB8}"/>
              </a:ext>
            </a:extLst>
          </p:cNvPr>
          <p:cNvSpPr/>
          <p:nvPr/>
        </p:nvSpPr>
        <p:spPr>
          <a:xfrm>
            <a:off x="0" y="6428509"/>
            <a:ext cx="9144000" cy="429491"/>
          </a:xfrm>
          <a:prstGeom prst="rect">
            <a:avLst/>
          </a:prstGeom>
          <a:solidFill>
            <a:srgbClr val="C8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2AB3DAE-7049-486A-1480-A251B6635AFB}"/>
              </a:ext>
            </a:extLst>
          </p:cNvPr>
          <p:cNvSpPr/>
          <p:nvPr/>
        </p:nvSpPr>
        <p:spPr>
          <a:xfrm>
            <a:off x="0" y="6234545"/>
            <a:ext cx="9144000" cy="138546"/>
          </a:xfrm>
          <a:prstGeom prst="rect">
            <a:avLst/>
          </a:prstGeom>
          <a:solidFill>
            <a:srgbClr val="FF71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0CB9680-E8C5-6038-07C7-1107823FDF2E}"/>
              </a:ext>
            </a:extLst>
          </p:cNvPr>
          <p:cNvSpPr txBox="1"/>
          <p:nvPr/>
        </p:nvSpPr>
        <p:spPr>
          <a:xfrm>
            <a:off x="4568632" y="6593365"/>
            <a:ext cx="4509569" cy="253916"/>
          </a:xfrm>
          <a:prstGeom prst="rect">
            <a:avLst/>
          </a:prstGeom>
          <a:noFill/>
        </p:spPr>
        <p:txBody>
          <a:bodyPr wrap="none" rtlCol="0">
            <a:spAutoFit/>
          </a:bodyPr>
          <a:lstStyle/>
          <a:p>
            <a:pPr algn="r"/>
            <a:r>
              <a:rPr lang="ja-JP" altLang="ja-JP" sz="1050" kern="100" dirty="0">
                <a:solidFill>
                  <a:schemeClr val="bg1"/>
                </a:solidFill>
                <a:effectLst/>
                <a:latin typeface="Century" panose="02040604050505020304" pitchFamily="18" charset="0"/>
                <a:ea typeface="BIZ UDP明朝 Medium" panose="02020500000000000000" pitchFamily="18" charset="-128"/>
                <a:cs typeface="Times New Roman" panose="02020603050405020304" pitchFamily="18" charset="0"/>
              </a:rPr>
              <a:t>文部科学省</a:t>
            </a:r>
            <a:r>
              <a:rPr lang="ja-JP" altLang="en-US" sz="1050" kern="100" dirty="0">
                <a:solidFill>
                  <a:schemeClr val="bg1"/>
                </a:solidFill>
                <a:effectLst/>
                <a:latin typeface="Century" panose="02040604050505020304" pitchFamily="18" charset="0"/>
                <a:ea typeface="BIZ UDP明朝 Medium" panose="02020500000000000000" pitchFamily="18" charset="-128"/>
                <a:cs typeface="Times New Roman" panose="02020603050405020304" pitchFamily="18" charset="0"/>
              </a:rPr>
              <a:t>：</a:t>
            </a:r>
            <a:r>
              <a:rPr lang="ja-JP" altLang="ja-JP" sz="1050" dirty="0">
                <a:solidFill>
                  <a:schemeClr val="bg1"/>
                </a:solidFill>
                <a:effectLst/>
                <a:ea typeface="BIZ UDP明朝 Medium" panose="02020500000000000000" pitchFamily="18" charset="-128"/>
                <a:cs typeface="Times New Roman" panose="02020603050405020304" pitchFamily="18" charset="0"/>
              </a:rPr>
              <a:t>『訪問歯科衛生士育成のためのリカレント教育モデル構築事業』</a:t>
            </a:r>
            <a:endParaRPr kumimoji="1" lang="ja-JP" altLang="en-US" sz="1050" dirty="0">
              <a:solidFill>
                <a:schemeClr val="bg1"/>
              </a:solidFill>
            </a:endParaRPr>
          </a:p>
        </p:txBody>
      </p:sp>
      <p:sp>
        <p:nvSpPr>
          <p:cNvPr id="25" name="タイトル 1">
            <a:extLst>
              <a:ext uri="{FF2B5EF4-FFF2-40B4-BE49-F238E27FC236}">
                <a16:creationId xmlns:a16="http://schemas.microsoft.com/office/drawing/2014/main" id="{B2C40CC2-AE7F-90D4-0D64-BA514222AC68}"/>
              </a:ext>
            </a:extLst>
          </p:cNvPr>
          <p:cNvSpPr>
            <a:spLocks noGrp="1"/>
          </p:cNvSpPr>
          <p:nvPr>
            <p:ph type="title"/>
          </p:nvPr>
        </p:nvSpPr>
        <p:spPr>
          <a:xfrm>
            <a:off x="1302328" y="286328"/>
            <a:ext cx="6504362" cy="886827"/>
          </a:xfrm>
        </p:spPr>
        <p:txBody>
          <a:bodyPr>
            <a:normAutofit/>
          </a:bodyPr>
          <a:lstStyle/>
          <a:p>
            <a:r>
              <a:rPr lang="en-US" altLang="ja-JP" sz="3200" b="1" dirty="0">
                <a:latin typeface="HG丸ｺﾞｼｯｸM-PRO" panose="020F0600000000000000" pitchFamily="50" charset="-128"/>
                <a:ea typeface="HG丸ｺﾞｼｯｸM-PRO" panose="020F0600000000000000" pitchFamily="50" charset="-128"/>
              </a:rPr>
              <a:t>Ⅳ</a:t>
            </a:r>
            <a:r>
              <a:rPr lang="ja-JP" altLang="en-US" sz="3200" b="1" dirty="0">
                <a:latin typeface="HG丸ｺﾞｼｯｸM-PRO" panose="020F0600000000000000" pitchFamily="50" charset="-128"/>
                <a:ea typeface="HG丸ｺﾞｼｯｸM-PRO" panose="020F0600000000000000" pitchFamily="50" charset="-128"/>
              </a:rPr>
              <a:t>　照明開口器ホタル</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469571" y="2677886"/>
            <a:ext cx="6337119" cy="646331"/>
          </a:xfrm>
          <a:prstGeom prst="rect">
            <a:avLst/>
          </a:prstGeom>
          <a:noFill/>
        </p:spPr>
        <p:txBody>
          <a:bodyPr wrap="square" rtlCol="0">
            <a:spAutoFit/>
          </a:bodyPr>
          <a:lstStyle/>
          <a:p>
            <a:r>
              <a:rPr lang="ja-JP" altLang="en-US" dirty="0"/>
              <a:t>「ホタル」</a:t>
            </a:r>
            <a:r>
              <a:rPr kumimoji="1" lang="ja-JP" altLang="en-US" dirty="0"/>
              <a:t>の動画</a:t>
            </a:r>
            <a:endParaRPr kumimoji="1" lang="en-US" altLang="ja-JP" dirty="0"/>
          </a:p>
          <a:p>
            <a:r>
              <a:rPr lang="en-US" altLang="ja-JP" dirty="0"/>
              <a:t>https://youtu.be/qEp6ehEQs4c</a:t>
            </a:r>
            <a:endParaRPr kumimoji="1" lang="ja-JP" altLang="en-US" dirty="0"/>
          </a:p>
        </p:txBody>
      </p:sp>
    </p:spTree>
    <p:extLst>
      <p:ext uri="{BB962C8B-B14F-4D97-AF65-F5344CB8AC3E}">
        <p14:creationId xmlns:p14="http://schemas.microsoft.com/office/powerpoint/2010/main" val="966387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8D843-15A7-E93F-E381-07C2147421BE}"/>
            </a:ext>
          </a:extLst>
        </p:cNvPr>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7C5F3B40-1046-9470-04FE-D208669E3C1C}"/>
              </a:ext>
            </a:extLst>
          </p:cNvPr>
          <p:cNvSpPr>
            <a:spLocks noGrp="1"/>
          </p:cNvSpPr>
          <p:nvPr>
            <p:ph type="dt" sz="half" idx="10"/>
          </p:nvPr>
        </p:nvSpPr>
        <p:spPr/>
        <p:txBody>
          <a:bodyPr/>
          <a:lstStyle/>
          <a:p>
            <a:fld id="{E32B88FC-793C-4CFD-BF61-6BE2C4D47015}" type="datetime1">
              <a:rPr kumimoji="1" lang="ja-JP" altLang="en-US" smtClean="0"/>
              <a:t>2026/2/18</a:t>
            </a:fld>
            <a:endParaRPr kumimoji="1" lang="ja-JP" altLang="en-US"/>
          </a:p>
        </p:txBody>
      </p:sp>
      <p:sp>
        <p:nvSpPr>
          <p:cNvPr id="5" name="スライド番号プレースホルダー 4">
            <a:extLst>
              <a:ext uri="{FF2B5EF4-FFF2-40B4-BE49-F238E27FC236}">
                <a16:creationId xmlns:a16="http://schemas.microsoft.com/office/drawing/2014/main" id="{52FF0393-F4A0-1467-A22C-7AAC03D1811C}"/>
              </a:ext>
            </a:extLst>
          </p:cNvPr>
          <p:cNvSpPr>
            <a:spLocks noGrp="1"/>
          </p:cNvSpPr>
          <p:nvPr>
            <p:ph type="sldNum" sz="quarter" idx="12"/>
          </p:nvPr>
        </p:nvSpPr>
        <p:spPr/>
        <p:txBody>
          <a:bodyPr/>
          <a:lstStyle/>
          <a:p>
            <a:fld id="{A1E858C7-7B3D-4242-98FE-1F9BDE6F0F1F}" type="slidenum">
              <a:rPr kumimoji="1" lang="ja-JP" altLang="en-US" smtClean="0"/>
              <a:t>7</a:t>
            </a:fld>
            <a:endParaRPr kumimoji="1" lang="ja-JP" altLang="en-US"/>
          </a:p>
        </p:txBody>
      </p:sp>
      <p:pic>
        <p:nvPicPr>
          <p:cNvPr id="15" name="図 14">
            <a:extLst>
              <a:ext uri="{FF2B5EF4-FFF2-40B4-BE49-F238E27FC236}">
                <a16:creationId xmlns:a16="http://schemas.microsoft.com/office/drawing/2014/main" id="{9BC89094-DF3F-D2FD-1C03-619B036EC8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65" y="66820"/>
            <a:ext cx="1143143" cy="1143143"/>
          </a:xfrm>
          <a:prstGeom prst="rect">
            <a:avLst/>
          </a:prstGeom>
          <a:noFill/>
          <a:ln>
            <a:noFill/>
          </a:ln>
        </p:spPr>
      </p:pic>
      <p:cxnSp>
        <p:nvCxnSpPr>
          <p:cNvPr id="16" name="直線コネクタ 15">
            <a:extLst>
              <a:ext uri="{FF2B5EF4-FFF2-40B4-BE49-F238E27FC236}">
                <a16:creationId xmlns:a16="http://schemas.microsoft.com/office/drawing/2014/main" id="{286B92F1-27C8-6D6D-169F-082C1AFB7850}"/>
              </a:ext>
            </a:extLst>
          </p:cNvPr>
          <p:cNvCxnSpPr/>
          <p:nvPr/>
        </p:nvCxnSpPr>
        <p:spPr>
          <a:xfrm>
            <a:off x="1071416" y="1108364"/>
            <a:ext cx="6945745" cy="0"/>
          </a:xfrm>
          <a:prstGeom prst="line">
            <a:avLst/>
          </a:prstGeom>
          <a:ln w="57150">
            <a:solidFill>
              <a:srgbClr val="C00000"/>
            </a:solidFill>
          </a:ln>
        </p:spPr>
        <p:style>
          <a:lnRef idx="1">
            <a:schemeClr val="dk1"/>
          </a:lnRef>
          <a:fillRef idx="0">
            <a:schemeClr val="dk1"/>
          </a:fillRef>
          <a:effectRef idx="0">
            <a:schemeClr val="dk1"/>
          </a:effectRef>
          <a:fontRef idx="minor">
            <a:schemeClr val="tx1"/>
          </a:fontRef>
        </p:style>
      </p:cxnSp>
      <p:sp>
        <p:nvSpPr>
          <p:cNvPr id="22" name="正方形/長方形 21">
            <a:extLst>
              <a:ext uri="{FF2B5EF4-FFF2-40B4-BE49-F238E27FC236}">
                <a16:creationId xmlns:a16="http://schemas.microsoft.com/office/drawing/2014/main" id="{EA287C1C-B4D5-AA98-9AFD-B810CECCCCB8}"/>
              </a:ext>
            </a:extLst>
          </p:cNvPr>
          <p:cNvSpPr/>
          <p:nvPr/>
        </p:nvSpPr>
        <p:spPr>
          <a:xfrm>
            <a:off x="0" y="6428509"/>
            <a:ext cx="9144000" cy="429491"/>
          </a:xfrm>
          <a:prstGeom prst="rect">
            <a:avLst/>
          </a:prstGeom>
          <a:solidFill>
            <a:srgbClr val="C8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E2AB3DAE-7049-486A-1480-A251B6635AFB}"/>
              </a:ext>
            </a:extLst>
          </p:cNvPr>
          <p:cNvSpPr/>
          <p:nvPr/>
        </p:nvSpPr>
        <p:spPr>
          <a:xfrm>
            <a:off x="0" y="6234545"/>
            <a:ext cx="9144000" cy="138546"/>
          </a:xfrm>
          <a:prstGeom prst="rect">
            <a:avLst/>
          </a:prstGeom>
          <a:solidFill>
            <a:srgbClr val="FF717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70CB9680-E8C5-6038-07C7-1107823FDF2E}"/>
              </a:ext>
            </a:extLst>
          </p:cNvPr>
          <p:cNvSpPr txBox="1"/>
          <p:nvPr/>
        </p:nvSpPr>
        <p:spPr>
          <a:xfrm>
            <a:off x="4568632" y="6593365"/>
            <a:ext cx="4509569" cy="253916"/>
          </a:xfrm>
          <a:prstGeom prst="rect">
            <a:avLst/>
          </a:prstGeom>
          <a:noFill/>
        </p:spPr>
        <p:txBody>
          <a:bodyPr wrap="none" rtlCol="0">
            <a:spAutoFit/>
          </a:bodyPr>
          <a:lstStyle/>
          <a:p>
            <a:pPr algn="r"/>
            <a:r>
              <a:rPr lang="ja-JP" altLang="ja-JP" sz="1050" kern="100" dirty="0">
                <a:solidFill>
                  <a:schemeClr val="bg1"/>
                </a:solidFill>
                <a:effectLst/>
                <a:latin typeface="Century" panose="02040604050505020304" pitchFamily="18" charset="0"/>
                <a:ea typeface="BIZ UDP明朝 Medium" panose="02020500000000000000" pitchFamily="18" charset="-128"/>
                <a:cs typeface="Times New Roman" panose="02020603050405020304" pitchFamily="18" charset="0"/>
              </a:rPr>
              <a:t>文部科学省</a:t>
            </a:r>
            <a:r>
              <a:rPr lang="ja-JP" altLang="en-US" sz="1050" kern="100" dirty="0">
                <a:solidFill>
                  <a:schemeClr val="bg1"/>
                </a:solidFill>
                <a:effectLst/>
                <a:latin typeface="Century" panose="02040604050505020304" pitchFamily="18" charset="0"/>
                <a:ea typeface="BIZ UDP明朝 Medium" panose="02020500000000000000" pitchFamily="18" charset="-128"/>
                <a:cs typeface="Times New Roman" panose="02020603050405020304" pitchFamily="18" charset="0"/>
              </a:rPr>
              <a:t>：</a:t>
            </a:r>
            <a:r>
              <a:rPr lang="ja-JP" altLang="ja-JP" sz="1050" dirty="0">
                <a:solidFill>
                  <a:schemeClr val="bg1"/>
                </a:solidFill>
                <a:effectLst/>
                <a:ea typeface="BIZ UDP明朝 Medium" panose="02020500000000000000" pitchFamily="18" charset="-128"/>
                <a:cs typeface="Times New Roman" panose="02020603050405020304" pitchFamily="18" charset="0"/>
              </a:rPr>
              <a:t>『訪問歯科衛生士育成のためのリカレント教育モデル構築事業』</a:t>
            </a:r>
            <a:endParaRPr kumimoji="1" lang="ja-JP" altLang="en-US" sz="1050" dirty="0">
              <a:solidFill>
                <a:schemeClr val="bg1"/>
              </a:solidFill>
            </a:endParaRPr>
          </a:p>
        </p:txBody>
      </p:sp>
      <p:sp>
        <p:nvSpPr>
          <p:cNvPr id="25" name="タイトル 1">
            <a:extLst>
              <a:ext uri="{FF2B5EF4-FFF2-40B4-BE49-F238E27FC236}">
                <a16:creationId xmlns:a16="http://schemas.microsoft.com/office/drawing/2014/main" id="{B2C40CC2-AE7F-90D4-0D64-BA514222AC68}"/>
              </a:ext>
            </a:extLst>
          </p:cNvPr>
          <p:cNvSpPr>
            <a:spLocks noGrp="1"/>
          </p:cNvSpPr>
          <p:nvPr>
            <p:ph type="title"/>
          </p:nvPr>
        </p:nvSpPr>
        <p:spPr>
          <a:xfrm>
            <a:off x="1302328" y="286328"/>
            <a:ext cx="6504362" cy="886827"/>
          </a:xfrm>
        </p:spPr>
        <p:txBody>
          <a:bodyPr>
            <a:normAutofit/>
          </a:bodyPr>
          <a:lstStyle/>
          <a:p>
            <a:r>
              <a:rPr lang="en-US" altLang="ja-JP" sz="3200" b="1" dirty="0">
                <a:latin typeface="HG丸ｺﾞｼｯｸM-PRO" panose="020F0600000000000000" pitchFamily="50" charset="-128"/>
                <a:ea typeface="HG丸ｺﾞｼｯｸM-PRO" panose="020F0600000000000000" pitchFamily="50" charset="-128"/>
              </a:rPr>
              <a:t>Ⅴ</a:t>
            </a:r>
            <a:r>
              <a:rPr lang="ja-JP" altLang="en-US" sz="3200" b="1" dirty="0">
                <a:latin typeface="HG丸ｺﾞｼｯｸM-PRO" panose="020F0600000000000000" pitchFamily="50" charset="-128"/>
                <a:ea typeface="HG丸ｺﾞｼｯｸM-PRO" panose="020F0600000000000000" pitchFamily="50" charset="-128"/>
              </a:rPr>
              <a:t>　オーラルバイト</a:t>
            </a:r>
            <a:endParaRPr kumimoji="1" lang="ja-JP" altLang="en-US" sz="3200" b="1" dirty="0">
              <a:latin typeface="HG丸ｺﾞｼｯｸM-PRO" panose="020F0600000000000000" pitchFamily="50" charset="-128"/>
              <a:ea typeface="HG丸ｺﾞｼｯｸM-PRO" panose="020F0600000000000000" pitchFamily="50" charset="-128"/>
            </a:endParaRPr>
          </a:p>
        </p:txBody>
      </p:sp>
      <p:sp>
        <p:nvSpPr>
          <p:cNvPr id="11" name="テキスト ボックス 10"/>
          <p:cNvSpPr txBox="1"/>
          <p:nvPr/>
        </p:nvSpPr>
        <p:spPr>
          <a:xfrm>
            <a:off x="1469571" y="2677886"/>
            <a:ext cx="6337119" cy="646331"/>
          </a:xfrm>
          <a:prstGeom prst="rect">
            <a:avLst/>
          </a:prstGeom>
          <a:noFill/>
        </p:spPr>
        <p:txBody>
          <a:bodyPr wrap="square" rtlCol="0">
            <a:spAutoFit/>
          </a:bodyPr>
          <a:lstStyle/>
          <a:p>
            <a:r>
              <a:rPr kumimoji="1" lang="ja-JP" altLang="en-US" dirty="0"/>
              <a:t>「オーラルバイト」の動画</a:t>
            </a:r>
            <a:endParaRPr kumimoji="1" lang="en-US" altLang="ja-JP" dirty="0"/>
          </a:p>
          <a:p>
            <a:r>
              <a:rPr lang="en-US" altLang="ja-JP" dirty="0"/>
              <a:t>https://youtu.be/HO_mtA_bxYw</a:t>
            </a:r>
            <a:endParaRPr kumimoji="1" lang="ja-JP" altLang="en-US" dirty="0"/>
          </a:p>
        </p:txBody>
      </p:sp>
    </p:spTree>
    <p:extLst>
      <p:ext uri="{BB962C8B-B14F-4D97-AF65-F5344CB8AC3E}">
        <p14:creationId xmlns:p14="http://schemas.microsoft.com/office/powerpoint/2010/main" val="42907015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12588</TotalTime>
  <Words>324</Words>
  <Application>Microsoft Office PowerPoint</Application>
  <PresentationFormat>画面に合わせる (4:3)</PresentationFormat>
  <Paragraphs>46</Paragraphs>
  <Slides>7</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7</vt:i4>
      </vt:variant>
    </vt:vector>
  </HeadingPairs>
  <TitlesOfParts>
    <vt:vector size="14" baseType="lpstr">
      <vt:lpstr>BIZ UDP明朝 Medium</vt:lpstr>
      <vt:lpstr>HG丸ｺﾞｼｯｸM-PRO</vt:lpstr>
      <vt:lpstr>游ゴシック</vt:lpstr>
      <vt:lpstr>游ゴシック Light</vt:lpstr>
      <vt:lpstr>Arial</vt:lpstr>
      <vt:lpstr>Century</vt:lpstr>
      <vt:lpstr>Office テーマ</vt:lpstr>
      <vt:lpstr>開口器</vt:lpstr>
      <vt:lpstr>Ⅰ　デンタルブロック</vt:lpstr>
      <vt:lpstr>Ⅱ　バイトチューブ</vt:lpstr>
      <vt:lpstr>Ⅲ　万能開口器</vt:lpstr>
      <vt:lpstr>Ⅲ　万能開口器</vt:lpstr>
      <vt:lpstr>Ⅳ　照明開口器ホタル</vt:lpstr>
      <vt:lpstr>Ⅴ　オーラルバイト</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義歯管理</dc:title>
  <dc:creator/>
  <cp:lastModifiedBy>多恵 中村</cp:lastModifiedBy>
  <cp:revision>137</cp:revision>
  <cp:lastPrinted>2024-03-04T06:21:24Z</cp:lastPrinted>
  <dcterms:created xsi:type="dcterms:W3CDTF">2022-11-08T10:50:34Z</dcterms:created>
  <dcterms:modified xsi:type="dcterms:W3CDTF">2026-02-18T06:11:04Z</dcterms:modified>
</cp:coreProperties>
</file>